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9" r:id="rId1"/>
  </p:sldMasterIdLst>
  <p:notesMasterIdLst>
    <p:notesMasterId r:id="rId5"/>
  </p:notesMasterIdLst>
  <p:sldIdLst>
    <p:sldId id="380" r:id="rId2"/>
    <p:sldId id="381" r:id="rId3"/>
    <p:sldId id="382" r:id="rId4"/>
  </p:sldIdLst>
  <p:sldSz cx="9906000" cy="6858000" type="A4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in Swart" initials="HS" lastIdx="2" clrIdx="0">
    <p:extLst>
      <p:ext uri="{19B8F6BF-5375-455C-9EA6-DF929625EA0E}">
        <p15:presenceInfo xmlns:p15="http://schemas.microsoft.com/office/powerpoint/2012/main" userId="Hein Swar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EEEEEE"/>
    <a:srgbClr val="F3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81" autoAdjust="0"/>
    <p:restoredTop sz="86000" autoAdjust="0"/>
  </p:normalViewPr>
  <p:slideViewPr>
    <p:cSldViewPr>
      <p:cViewPr varScale="1">
        <p:scale>
          <a:sx n="71" d="100"/>
          <a:sy n="71" d="100"/>
        </p:scale>
        <p:origin x="1622" y="4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ovan Moss" userId="83830231906917a5" providerId="LiveId" clId="{F7EB4C8E-9AFF-4711-9996-115A08290ECC}"/>
    <pc:docChg chg="delSld">
      <pc:chgData name="Donovan Moss" userId="83830231906917a5" providerId="LiveId" clId="{F7EB4C8E-9AFF-4711-9996-115A08290ECC}" dt="2026-02-25T10:49:37.611" v="2" actId="47"/>
      <pc:docMkLst>
        <pc:docMk/>
      </pc:docMkLst>
      <pc:sldChg chg="del">
        <pc:chgData name="Donovan Moss" userId="83830231906917a5" providerId="LiveId" clId="{F7EB4C8E-9AFF-4711-9996-115A08290ECC}" dt="2026-02-25T10:49:25.611" v="1" actId="47"/>
        <pc:sldMkLst>
          <pc:docMk/>
          <pc:sldMk cId="0" sldId="257"/>
        </pc:sldMkLst>
      </pc:sldChg>
      <pc:sldChg chg="del">
        <pc:chgData name="Donovan Moss" userId="83830231906917a5" providerId="LiveId" clId="{F7EB4C8E-9AFF-4711-9996-115A08290ECC}" dt="2026-02-25T10:49:37.611" v="2" actId="47"/>
        <pc:sldMkLst>
          <pc:docMk/>
          <pc:sldMk cId="0" sldId="287"/>
        </pc:sldMkLst>
      </pc:sldChg>
      <pc:sldChg chg="del">
        <pc:chgData name="Donovan Moss" userId="83830231906917a5" providerId="LiveId" clId="{F7EB4C8E-9AFF-4711-9996-115A08290ECC}" dt="2026-02-25T10:49:37.611" v="2" actId="47"/>
        <pc:sldMkLst>
          <pc:docMk/>
          <pc:sldMk cId="0" sldId="290"/>
        </pc:sldMkLst>
      </pc:sldChg>
      <pc:sldChg chg="del">
        <pc:chgData name="Donovan Moss" userId="83830231906917a5" providerId="LiveId" clId="{F7EB4C8E-9AFF-4711-9996-115A08290ECC}" dt="2026-02-25T10:49:37.611" v="2" actId="47"/>
        <pc:sldMkLst>
          <pc:docMk/>
          <pc:sldMk cId="0" sldId="343"/>
        </pc:sldMkLst>
      </pc:sldChg>
      <pc:sldChg chg="del">
        <pc:chgData name="Donovan Moss" userId="83830231906917a5" providerId="LiveId" clId="{F7EB4C8E-9AFF-4711-9996-115A08290ECC}" dt="2026-02-25T10:49:25.611" v="1" actId="47"/>
        <pc:sldMkLst>
          <pc:docMk/>
          <pc:sldMk cId="0" sldId="347"/>
        </pc:sldMkLst>
      </pc:sldChg>
      <pc:sldChg chg="del">
        <pc:chgData name="Donovan Moss" userId="83830231906917a5" providerId="LiveId" clId="{F7EB4C8E-9AFF-4711-9996-115A08290ECC}" dt="2026-02-25T10:49:12.632" v="0" actId="47"/>
        <pc:sldMkLst>
          <pc:docMk/>
          <pc:sldMk cId="0" sldId="369"/>
        </pc:sldMkLst>
      </pc:sldChg>
      <pc:sldChg chg="del">
        <pc:chgData name="Donovan Moss" userId="83830231906917a5" providerId="LiveId" clId="{F7EB4C8E-9AFF-4711-9996-115A08290ECC}" dt="2026-02-25T10:49:25.611" v="1" actId="47"/>
        <pc:sldMkLst>
          <pc:docMk/>
          <pc:sldMk cId="1147047445" sldId="377"/>
        </pc:sldMkLst>
      </pc:sldChg>
      <pc:sldChg chg="del">
        <pc:chgData name="Donovan Moss" userId="83830231906917a5" providerId="LiveId" clId="{F7EB4C8E-9AFF-4711-9996-115A08290ECC}" dt="2026-02-25T10:49:25.611" v="1" actId="47"/>
        <pc:sldMkLst>
          <pc:docMk/>
          <pc:sldMk cId="1154779612" sldId="436"/>
        </pc:sldMkLst>
      </pc:sldChg>
      <pc:sldChg chg="del">
        <pc:chgData name="Donovan Moss" userId="83830231906917a5" providerId="LiveId" clId="{F7EB4C8E-9AFF-4711-9996-115A08290ECC}" dt="2026-02-25T10:49:37.611" v="2" actId="47"/>
        <pc:sldMkLst>
          <pc:docMk/>
          <pc:sldMk cId="1299032535" sldId="441"/>
        </pc:sldMkLst>
      </pc:sldChg>
      <pc:sldChg chg="del">
        <pc:chgData name="Donovan Moss" userId="83830231906917a5" providerId="LiveId" clId="{F7EB4C8E-9AFF-4711-9996-115A08290ECC}" dt="2026-02-25T10:49:25.611" v="1" actId="47"/>
        <pc:sldMkLst>
          <pc:docMk/>
          <pc:sldMk cId="1611764189" sldId="446"/>
        </pc:sldMkLst>
      </pc:sldChg>
      <pc:sldChg chg="del">
        <pc:chgData name="Donovan Moss" userId="83830231906917a5" providerId="LiveId" clId="{F7EB4C8E-9AFF-4711-9996-115A08290ECC}" dt="2026-02-25T10:49:25.611" v="1" actId="47"/>
        <pc:sldMkLst>
          <pc:docMk/>
          <pc:sldMk cId="4090675567" sldId="447"/>
        </pc:sldMkLst>
      </pc:sldChg>
      <pc:sldChg chg="del">
        <pc:chgData name="Donovan Moss" userId="83830231906917a5" providerId="LiveId" clId="{F7EB4C8E-9AFF-4711-9996-115A08290ECC}" dt="2026-02-25T10:49:37.611" v="2" actId="47"/>
        <pc:sldMkLst>
          <pc:docMk/>
          <pc:sldMk cId="2338130966" sldId="448"/>
        </pc:sldMkLst>
      </pc:sldChg>
      <pc:sldChg chg="del">
        <pc:chgData name="Donovan Moss" userId="83830231906917a5" providerId="LiveId" clId="{F7EB4C8E-9AFF-4711-9996-115A08290ECC}" dt="2026-02-25T10:49:37.611" v="2" actId="47"/>
        <pc:sldMkLst>
          <pc:docMk/>
          <pc:sldMk cId="0" sldId="449"/>
        </pc:sldMkLst>
      </pc:sldChg>
      <pc:sldChg chg="del">
        <pc:chgData name="Donovan Moss" userId="83830231906917a5" providerId="LiveId" clId="{F7EB4C8E-9AFF-4711-9996-115A08290ECC}" dt="2026-02-25T10:49:37.611" v="2" actId="47"/>
        <pc:sldMkLst>
          <pc:docMk/>
          <pc:sldMk cId="560049189" sldId="450"/>
        </pc:sldMkLst>
      </pc:sldChg>
      <pc:sldMasterChg chg="delSldLayout">
        <pc:chgData name="Donovan Moss" userId="83830231906917a5" providerId="LiveId" clId="{F7EB4C8E-9AFF-4711-9996-115A08290ECC}" dt="2026-02-25T10:49:37.611" v="2" actId="47"/>
        <pc:sldMasterMkLst>
          <pc:docMk/>
          <pc:sldMasterMk cId="4189820430" sldId="2147483909"/>
        </pc:sldMasterMkLst>
        <pc:sldLayoutChg chg="del">
          <pc:chgData name="Donovan Moss" userId="83830231906917a5" providerId="LiveId" clId="{F7EB4C8E-9AFF-4711-9996-115A08290ECC}" dt="2026-02-25T10:49:37.611" v="2" actId="47"/>
          <pc:sldLayoutMkLst>
            <pc:docMk/>
            <pc:sldMasterMk cId="4189820430" sldId="2147483909"/>
            <pc:sldLayoutMk cId="3529341664" sldId="2147483927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3D893A38-E1DF-496B-93DB-42E05EA426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3"/>
            <a:ext cx="3076363" cy="511731"/>
          </a:xfrm>
          <a:prstGeom prst="rect">
            <a:avLst/>
          </a:prstGeom>
        </p:spPr>
        <p:txBody>
          <a:bodyPr vert="horz" lIns="98985" tIns="49492" rIns="98985" bIns="4949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3E8EB04-D690-46A0-B4BA-1E4EDCF674A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1295" y="3"/>
            <a:ext cx="3076363" cy="511731"/>
          </a:xfrm>
          <a:prstGeom prst="rect">
            <a:avLst/>
          </a:prstGeom>
        </p:spPr>
        <p:txBody>
          <a:bodyPr vert="horz" lIns="98985" tIns="49492" rIns="98985" bIns="4949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fld id="{04D67246-322B-43EB-8AAA-7BB216B6D65C}" type="datetimeFigureOut">
              <a:rPr lang="zh-CN" altLang="en-US"/>
              <a:pPr>
                <a:defRPr/>
              </a:pPr>
              <a:t>2026/2/25</a:t>
            </a:fld>
            <a:endParaRPr lang="zh-CN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049579FB-B935-4347-8EB1-F5F1E58F145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768350"/>
            <a:ext cx="554355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985" tIns="49492" rIns="98985" bIns="49492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B5B1EA2F-1EDD-4B5D-B9B0-FCF2622242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wrap="square" lIns="98985" tIns="49492" rIns="98985" bIns="4949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838C3C7-28FE-42EE-BE13-DAEB7C69A87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9721108"/>
            <a:ext cx="3076363" cy="511731"/>
          </a:xfrm>
          <a:prstGeom prst="rect">
            <a:avLst/>
          </a:prstGeom>
        </p:spPr>
        <p:txBody>
          <a:bodyPr vert="horz" lIns="98985" tIns="49492" rIns="98985" bIns="4949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CBFBA1D-532A-479E-B471-184354CDDC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1295" y="9721108"/>
            <a:ext cx="3076363" cy="511731"/>
          </a:xfrm>
          <a:prstGeom prst="rect">
            <a:avLst/>
          </a:prstGeom>
        </p:spPr>
        <p:txBody>
          <a:bodyPr vert="horz" wrap="square" lIns="98985" tIns="49492" rIns="98985" bIns="49492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Calibri" panose="020F0502020204030204" pitchFamily="34" charset="0"/>
              </a:defRPr>
            </a:lvl1pPr>
          </a:lstStyle>
          <a:p>
            <a:fld id="{A3FC8515-D515-458F-8A2A-31C4077A8BA1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2D5EE8-41A1-4276-A1A7-11EE823083F0}" type="slidenum">
              <a:rPr kumimoji="0" lang="zh-CN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20133" y="1"/>
            <a:ext cx="4093104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ZA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4646" y="914401"/>
            <a:ext cx="7526054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67925" y="4402667"/>
            <a:ext cx="6242777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36255" y="6117337"/>
            <a:ext cx="928929" cy="3651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25711" y="6117337"/>
            <a:ext cx="391022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64930" y="6117337"/>
            <a:ext cx="445770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3" name="Freeform 12"/>
          <p:cNvSpPr/>
          <p:nvPr/>
        </p:nvSpPr>
        <p:spPr bwMode="auto">
          <a:xfrm>
            <a:off x="220133" y="3771900"/>
            <a:ext cx="392113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24" name="Freeform 13"/>
          <p:cNvSpPr/>
          <p:nvPr/>
        </p:nvSpPr>
        <p:spPr bwMode="auto">
          <a:xfrm>
            <a:off x="607088" y="3867150"/>
            <a:ext cx="67072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82498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317" y="4732865"/>
            <a:ext cx="814232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39140" y="932112"/>
            <a:ext cx="6685320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06317" y="5299603"/>
            <a:ext cx="8142324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53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318" y="685800"/>
            <a:ext cx="8142324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318" y="4343400"/>
            <a:ext cx="8142325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4569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050207" y="863023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853214" y="2819399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5637" y="685801"/>
            <a:ext cx="7555291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731421" y="3428999"/>
            <a:ext cx="7183722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317" y="4343400"/>
            <a:ext cx="8142324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0185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320" y="3308581"/>
            <a:ext cx="8142321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317" y="4777381"/>
            <a:ext cx="8142323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5355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050207" y="863023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853214" y="2819399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5637" y="685801"/>
            <a:ext cx="7555291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06319" y="3886200"/>
            <a:ext cx="8142323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317" y="4775200"/>
            <a:ext cx="8142323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493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319" y="685802"/>
            <a:ext cx="8142324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06318" y="3505200"/>
            <a:ext cx="8142325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318" y="4343400"/>
            <a:ext cx="8142325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491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4923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09843" y="685800"/>
            <a:ext cx="1438800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06318" y="685800"/>
            <a:ext cx="6517737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2015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4755089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668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3978" y="457201"/>
            <a:ext cx="8346723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3978" y="2667000"/>
            <a:ext cx="8346723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56357" y="6108174"/>
            <a:ext cx="928929" cy="3651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37035" y="6108174"/>
            <a:ext cx="575739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47215" y="6108174"/>
            <a:ext cx="463486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0579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任意多边形: 形状 4"/>
          <p:cNvSpPr>
            <a:spLocks noGrp="1"/>
          </p:cNvSpPr>
          <p:nvPr>
            <p:ph type="pic" sz="quarter" idx="10"/>
          </p:nvPr>
        </p:nvSpPr>
        <p:spPr>
          <a:xfrm>
            <a:off x="6923882" y="0"/>
            <a:ext cx="2982118" cy="6858000"/>
          </a:xfrm>
          <a:custGeom>
            <a:avLst/>
            <a:gdLst>
              <a:gd name="connsiteX0" fmla="*/ 0 w 3670299"/>
              <a:gd name="connsiteY0" fmla="*/ 0 h 6858000"/>
              <a:gd name="connsiteX1" fmla="*/ 3670299 w 3670299"/>
              <a:gd name="connsiteY1" fmla="*/ 0 h 6858000"/>
              <a:gd name="connsiteX2" fmla="*/ 3670299 w 3670299"/>
              <a:gd name="connsiteY2" fmla="*/ 6858000 h 6858000"/>
              <a:gd name="connsiteX3" fmla="*/ 0 w 3670299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0299" h="6858000">
                <a:moveTo>
                  <a:pt x="0" y="0"/>
                </a:moveTo>
                <a:lnTo>
                  <a:pt x="3670299" y="0"/>
                </a:lnTo>
                <a:lnTo>
                  <a:pt x="3670299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>
                <a:ea typeface="方正黑体简体" panose="02010601030101010101" pitchFamily="2" charset="-122"/>
              </a:defRPr>
            </a:lvl1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845911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: 形状 12"/>
          <p:cNvSpPr>
            <a:spLocks noGrp="1"/>
          </p:cNvSpPr>
          <p:nvPr>
            <p:ph type="pic" sz="quarter" idx="10"/>
          </p:nvPr>
        </p:nvSpPr>
        <p:spPr>
          <a:xfrm>
            <a:off x="3637360" y="2313139"/>
            <a:ext cx="1198405" cy="1710953"/>
          </a:xfrm>
          <a:custGeom>
            <a:avLst/>
            <a:gdLst>
              <a:gd name="connsiteX0" fmla="*/ 737480 w 1474960"/>
              <a:gd name="connsiteY0" fmla="*/ 0 h 1710953"/>
              <a:gd name="connsiteX1" fmla="*/ 1474960 w 1474960"/>
              <a:gd name="connsiteY1" fmla="*/ 368740 h 1710953"/>
              <a:gd name="connsiteX2" fmla="*/ 1474960 w 1474960"/>
              <a:gd name="connsiteY2" fmla="*/ 1342213 h 1710953"/>
              <a:gd name="connsiteX3" fmla="*/ 737480 w 1474960"/>
              <a:gd name="connsiteY3" fmla="*/ 1710953 h 1710953"/>
              <a:gd name="connsiteX4" fmla="*/ 0 w 1474960"/>
              <a:gd name="connsiteY4" fmla="*/ 1342213 h 1710953"/>
              <a:gd name="connsiteX5" fmla="*/ 0 w 1474960"/>
              <a:gd name="connsiteY5" fmla="*/ 368740 h 171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74960" h="1710953">
                <a:moveTo>
                  <a:pt x="737480" y="0"/>
                </a:moveTo>
                <a:lnTo>
                  <a:pt x="1474960" y="368740"/>
                </a:lnTo>
                <a:lnTo>
                  <a:pt x="1474960" y="1342213"/>
                </a:lnTo>
                <a:lnTo>
                  <a:pt x="737480" y="1710953"/>
                </a:lnTo>
                <a:lnTo>
                  <a:pt x="0" y="1342213"/>
                </a:lnTo>
                <a:lnTo>
                  <a:pt x="0" y="368740"/>
                </a:lnTo>
                <a:close/>
              </a:path>
            </a:pathLst>
          </a:custGeom>
          <a:noFill/>
          <a:ln w="57150"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381000" dist="38100" dir="81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  <a:latin typeface="方正黑体简体" panose="02010601030101010101" pitchFamily="2" charset="-122"/>
                <a:ea typeface="方正黑体简体" panose="02010601030101010101" pitchFamily="2" charset="-122"/>
              </a:defRPr>
            </a:lvl1pPr>
          </a:lstStyle>
          <a:p>
            <a:pPr marL="0" lvl="0" algn="ctr" defTabSz="457200"/>
            <a:endParaRPr lang="zh-CN" altLang="en-US" dirty="0"/>
          </a:p>
        </p:txBody>
      </p:sp>
      <p:sp>
        <p:nvSpPr>
          <p:cNvPr id="14" name="任意多边形: 形状 13"/>
          <p:cNvSpPr>
            <a:spLocks noGrp="1"/>
          </p:cNvSpPr>
          <p:nvPr>
            <p:ph type="pic" sz="quarter" idx="11"/>
          </p:nvPr>
        </p:nvSpPr>
        <p:spPr>
          <a:xfrm>
            <a:off x="5070236" y="2313139"/>
            <a:ext cx="1198405" cy="1710953"/>
          </a:xfrm>
          <a:custGeom>
            <a:avLst/>
            <a:gdLst>
              <a:gd name="connsiteX0" fmla="*/ 737480 w 1474960"/>
              <a:gd name="connsiteY0" fmla="*/ 0 h 1710953"/>
              <a:gd name="connsiteX1" fmla="*/ 1474960 w 1474960"/>
              <a:gd name="connsiteY1" fmla="*/ 368740 h 1710953"/>
              <a:gd name="connsiteX2" fmla="*/ 1474960 w 1474960"/>
              <a:gd name="connsiteY2" fmla="*/ 1342213 h 1710953"/>
              <a:gd name="connsiteX3" fmla="*/ 737480 w 1474960"/>
              <a:gd name="connsiteY3" fmla="*/ 1710953 h 1710953"/>
              <a:gd name="connsiteX4" fmla="*/ 0 w 1474960"/>
              <a:gd name="connsiteY4" fmla="*/ 1342213 h 1710953"/>
              <a:gd name="connsiteX5" fmla="*/ 0 w 1474960"/>
              <a:gd name="connsiteY5" fmla="*/ 368740 h 171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74960" h="1710953">
                <a:moveTo>
                  <a:pt x="737480" y="0"/>
                </a:moveTo>
                <a:lnTo>
                  <a:pt x="1474960" y="368740"/>
                </a:lnTo>
                <a:lnTo>
                  <a:pt x="1474960" y="1342213"/>
                </a:lnTo>
                <a:lnTo>
                  <a:pt x="737480" y="1710953"/>
                </a:lnTo>
                <a:lnTo>
                  <a:pt x="0" y="1342213"/>
                </a:lnTo>
                <a:lnTo>
                  <a:pt x="0" y="368740"/>
                </a:lnTo>
                <a:close/>
              </a:path>
            </a:pathLst>
          </a:custGeom>
          <a:noFill/>
          <a:ln w="57150"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381000" dist="38100" dir="81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  <a:latin typeface="方正黑体简体" panose="02010601030101010101" pitchFamily="2" charset="-122"/>
                <a:ea typeface="方正黑体简体" panose="02010601030101010101" pitchFamily="2" charset="-122"/>
              </a:defRPr>
            </a:lvl1pPr>
          </a:lstStyle>
          <a:p>
            <a:pPr marL="0" lvl="0" algn="ctr" defTabSz="457200"/>
            <a:endParaRPr lang="zh-CN" altLang="en-US" dirty="0"/>
          </a:p>
        </p:txBody>
      </p:sp>
      <p:sp>
        <p:nvSpPr>
          <p:cNvPr id="16" name="任意多边形: 形状 15"/>
          <p:cNvSpPr>
            <a:spLocks noGrp="1"/>
          </p:cNvSpPr>
          <p:nvPr>
            <p:ph type="pic" sz="quarter" idx="12"/>
          </p:nvPr>
        </p:nvSpPr>
        <p:spPr>
          <a:xfrm>
            <a:off x="5070236" y="4201835"/>
            <a:ext cx="1198405" cy="1710953"/>
          </a:xfrm>
          <a:custGeom>
            <a:avLst/>
            <a:gdLst>
              <a:gd name="connsiteX0" fmla="*/ 737480 w 1474960"/>
              <a:gd name="connsiteY0" fmla="*/ 0 h 1710953"/>
              <a:gd name="connsiteX1" fmla="*/ 1474960 w 1474960"/>
              <a:gd name="connsiteY1" fmla="*/ 368740 h 1710953"/>
              <a:gd name="connsiteX2" fmla="*/ 1474960 w 1474960"/>
              <a:gd name="connsiteY2" fmla="*/ 1342213 h 1710953"/>
              <a:gd name="connsiteX3" fmla="*/ 737480 w 1474960"/>
              <a:gd name="connsiteY3" fmla="*/ 1710953 h 1710953"/>
              <a:gd name="connsiteX4" fmla="*/ 0 w 1474960"/>
              <a:gd name="connsiteY4" fmla="*/ 1342213 h 1710953"/>
              <a:gd name="connsiteX5" fmla="*/ 0 w 1474960"/>
              <a:gd name="connsiteY5" fmla="*/ 368740 h 171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74960" h="1710953">
                <a:moveTo>
                  <a:pt x="737480" y="0"/>
                </a:moveTo>
                <a:lnTo>
                  <a:pt x="1474960" y="368740"/>
                </a:lnTo>
                <a:lnTo>
                  <a:pt x="1474960" y="1342213"/>
                </a:lnTo>
                <a:lnTo>
                  <a:pt x="737480" y="1710953"/>
                </a:lnTo>
                <a:lnTo>
                  <a:pt x="0" y="1342213"/>
                </a:lnTo>
                <a:lnTo>
                  <a:pt x="0" y="368740"/>
                </a:lnTo>
                <a:close/>
              </a:path>
            </a:pathLst>
          </a:custGeom>
          <a:noFill/>
          <a:ln w="57150"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381000" dist="38100" dir="81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  <a:latin typeface="方正黑体简体" panose="02010601030101010101" pitchFamily="2" charset="-122"/>
                <a:ea typeface="方正黑体简体" panose="02010601030101010101" pitchFamily="2" charset="-122"/>
              </a:defRPr>
            </a:lvl1pPr>
          </a:lstStyle>
          <a:p>
            <a:pPr marL="0" lvl="0" algn="ctr" defTabSz="457200"/>
            <a:endParaRPr lang="zh-CN" altLang="en-US" dirty="0"/>
          </a:p>
        </p:txBody>
      </p:sp>
      <p:sp>
        <p:nvSpPr>
          <p:cNvPr id="15" name="任意多边形: 形状 14"/>
          <p:cNvSpPr>
            <a:spLocks noGrp="1"/>
          </p:cNvSpPr>
          <p:nvPr>
            <p:ph type="pic" sz="quarter" idx="13"/>
          </p:nvPr>
        </p:nvSpPr>
        <p:spPr>
          <a:xfrm>
            <a:off x="3637360" y="4201835"/>
            <a:ext cx="1198405" cy="1710953"/>
          </a:xfrm>
          <a:custGeom>
            <a:avLst/>
            <a:gdLst>
              <a:gd name="connsiteX0" fmla="*/ 737480 w 1474960"/>
              <a:gd name="connsiteY0" fmla="*/ 0 h 1710953"/>
              <a:gd name="connsiteX1" fmla="*/ 1474960 w 1474960"/>
              <a:gd name="connsiteY1" fmla="*/ 368740 h 1710953"/>
              <a:gd name="connsiteX2" fmla="*/ 1474960 w 1474960"/>
              <a:gd name="connsiteY2" fmla="*/ 1342213 h 1710953"/>
              <a:gd name="connsiteX3" fmla="*/ 737480 w 1474960"/>
              <a:gd name="connsiteY3" fmla="*/ 1710953 h 1710953"/>
              <a:gd name="connsiteX4" fmla="*/ 0 w 1474960"/>
              <a:gd name="connsiteY4" fmla="*/ 1342213 h 1710953"/>
              <a:gd name="connsiteX5" fmla="*/ 0 w 1474960"/>
              <a:gd name="connsiteY5" fmla="*/ 368740 h 171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74960" h="1710953">
                <a:moveTo>
                  <a:pt x="737480" y="0"/>
                </a:moveTo>
                <a:lnTo>
                  <a:pt x="1474960" y="368740"/>
                </a:lnTo>
                <a:lnTo>
                  <a:pt x="1474960" y="1342213"/>
                </a:lnTo>
                <a:lnTo>
                  <a:pt x="737480" y="1710953"/>
                </a:lnTo>
                <a:lnTo>
                  <a:pt x="0" y="1342213"/>
                </a:lnTo>
                <a:lnTo>
                  <a:pt x="0" y="368740"/>
                </a:lnTo>
                <a:close/>
              </a:path>
            </a:pathLst>
          </a:custGeom>
          <a:noFill/>
          <a:ln w="57150"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381000" dist="38100" dir="81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  <a:latin typeface="方正黑体简体" panose="02010601030101010101" pitchFamily="2" charset="-122"/>
                <a:ea typeface="方正黑体简体" panose="02010601030101010101" pitchFamily="2" charset="-122"/>
              </a:defRPr>
            </a:lvl1pPr>
          </a:lstStyle>
          <a:p>
            <a:pPr marL="0" lvl="0" algn="ctr" defTabSz="457200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426965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任意多边形: 形状 4"/>
          <p:cNvSpPr>
            <a:spLocks noGrp="1"/>
          </p:cNvSpPr>
          <p:nvPr>
            <p:ph type="pic" sz="quarter" idx="10"/>
          </p:nvPr>
        </p:nvSpPr>
        <p:spPr>
          <a:xfrm>
            <a:off x="4589784" y="2073888"/>
            <a:ext cx="4288069" cy="3396313"/>
          </a:xfrm>
          <a:custGeom>
            <a:avLst/>
            <a:gdLst>
              <a:gd name="connsiteX0" fmla="*/ 1607919 w 5277623"/>
              <a:gd name="connsiteY0" fmla="*/ 2118233 h 3396313"/>
              <a:gd name="connsiteX1" fmla="*/ 2449386 w 5277623"/>
              <a:gd name="connsiteY1" fmla="*/ 2118233 h 3396313"/>
              <a:gd name="connsiteX2" fmla="*/ 2768905 w 5277623"/>
              <a:gd name="connsiteY2" fmla="*/ 2757273 h 3396313"/>
              <a:gd name="connsiteX3" fmla="*/ 2449386 w 5277623"/>
              <a:gd name="connsiteY3" fmla="*/ 3396313 h 3396313"/>
              <a:gd name="connsiteX4" fmla="*/ 1607919 w 5277623"/>
              <a:gd name="connsiteY4" fmla="*/ 3396313 h 3396313"/>
              <a:gd name="connsiteX5" fmla="*/ 1288399 w 5277623"/>
              <a:gd name="connsiteY5" fmla="*/ 2757273 h 3396313"/>
              <a:gd name="connsiteX6" fmla="*/ 4116637 w 5277623"/>
              <a:gd name="connsiteY6" fmla="*/ 2102903 h 3396313"/>
              <a:gd name="connsiteX7" fmla="*/ 4958103 w 5277623"/>
              <a:gd name="connsiteY7" fmla="*/ 2102903 h 3396313"/>
              <a:gd name="connsiteX8" fmla="*/ 5277623 w 5277623"/>
              <a:gd name="connsiteY8" fmla="*/ 2741943 h 3396313"/>
              <a:gd name="connsiteX9" fmla="*/ 4958103 w 5277623"/>
              <a:gd name="connsiteY9" fmla="*/ 3380983 h 3396313"/>
              <a:gd name="connsiteX10" fmla="*/ 4116637 w 5277623"/>
              <a:gd name="connsiteY10" fmla="*/ 3380983 h 3396313"/>
              <a:gd name="connsiteX11" fmla="*/ 3797116 w 5277623"/>
              <a:gd name="connsiteY11" fmla="*/ 2741943 h 3396313"/>
              <a:gd name="connsiteX12" fmla="*/ 2864649 w 5277623"/>
              <a:gd name="connsiteY12" fmla="*/ 1414667 h 3396313"/>
              <a:gd name="connsiteX13" fmla="*/ 3706117 w 5277623"/>
              <a:gd name="connsiteY13" fmla="*/ 1414667 h 3396313"/>
              <a:gd name="connsiteX14" fmla="*/ 4025636 w 5277623"/>
              <a:gd name="connsiteY14" fmla="*/ 2053707 h 3396313"/>
              <a:gd name="connsiteX15" fmla="*/ 3706117 w 5277623"/>
              <a:gd name="connsiteY15" fmla="*/ 2692747 h 3396313"/>
              <a:gd name="connsiteX16" fmla="*/ 2864649 w 5277623"/>
              <a:gd name="connsiteY16" fmla="*/ 2692747 h 3396313"/>
              <a:gd name="connsiteX17" fmla="*/ 2545129 w 5277623"/>
              <a:gd name="connsiteY17" fmla="*/ 2053707 h 3396313"/>
              <a:gd name="connsiteX18" fmla="*/ 319521 w 5277623"/>
              <a:gd name="connsiteY18" fmla="*/ 1414667 h 3396313"/>
              <a:gd name="connsiteX19" fmla="*/ 1160987 w 5277623"/>
              <a:gd name="connsiteY19" fmla="*/ 1414667 h 3396313"/>
              <a:gd name="connsiteX20" fmla="*/ 1480507 w 5277623"/>
              <a:gd name="connsiteY20" fmla="*/ 2053707 h 3396313"/>
              <a:gd name="connsiteX21" fmla="*/ 1160987 w 5277623"/>
              <a:gd name="connsiteY21" fmla="*/ 2692747 h 3396313"/>
              <a:gd name="connsiteX22" fmla="*/ 319521 w 5277623"/>
              <a:gd name="connsiteY22" fmla="*/ 2692747 h 3396313"/>
              <a:gd name="connsiteX23" fmla="*/ 0 w 5277623"/>
              <a:gd name="connsiteY23" fmla="*/ 2053707 h 3396313"/>
              <a:gd name="connsiteX24" fmla="*/ 1600096 w 5277623"/>
              <a:gd name="connsiteY24" fmla="*/ 711118 h 3396313"/>
              <a:gd name="connsiteX25" fmla="*/ 2441563 w 5277623"/>
              <a:gd name="connsiteY25" fmla="*/ 711118 h 3396313"/>
              <a:gd name="connsiteX26" fmla="*/ 2761082 w 5277623"/>
              <a:gd name="connsiteY26" fmla="*/ 1350157 h 3396313"/>
              <a:gd name="connsiteX27" fmla="*/ 2441563 w 5277623"/>
              <a:gd name="connsiteY27" fmla="*/ 1989197 h 3396313"/>
              <a:gd name="connsiteX28" fmla="*/ 1600096 w 5277623"/>
              <a:gd name="connsiteY28" fmla="*/ 1989197 h 3396313"/>
              <a:gd name="connsiteX29" fmla="*/ 1280575 w 5277623"/>
              <a:gd name="connsiteY29" fmla="*/ 1350157 h 3396313"/>
              <a:gd name="connsiteX30" fmla="*/ 2861777 w 5277623"/>
              <a:gd name="connsiteY30" fmla="*/ 0 h 3396313"/>
              <a:gd name="connsiteX31" fmla="*/ 3703245 w 5277623"/>
              <a:gd name="connsiteY31" fmla="*/ 0 h 3396313"/>
              <a:gd name="connsiteX32" fmla="*/ 4022764 w 5277623"/>
              <a:gd name="connsiteY32" fmla="*/ 639040 h 3396313"/>
              <a:gd name="connsiteX33" fmla="*/ 3703245 w 5277623"/>
              <a:gd name="connsiteY33" fmla="*/ 1278080 h 3396313"/>
              <a:gd name="connsiteX34" fmla="*/ 2861777 w 5277623"/>
              <a:gd name="connsiteY34" fmla="*/ 1278080 h 3396313"/>
              <a:gd name="connsiteX35" fmla="*/ 2542257 w 5277623"/>
              <a:gd name="connsiteY35" fmla="*/ 639040 h 3396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277623" h="3396313">
                <a:moveTo>
                  <a:pt x="1607919" y="2118233"/>
                </a:moveTo>
                <a:lnTo>
                  <a:pt x="2449386" y="2118233"/>
                </a:lnTo>
                <a:lnTo>
                  <a:pt x="2768905" y="2757273"/>
                </a:lnTo>
                <a:lnTo>
                  <a:pt x="2449386" y="3396313"/>
                </a:lnTo>
                <a:lnTo>
                  <a:pt x="1607919" y="3396313"/>
                </a:lnTo>
                <a:lnTo>
                  <a:pt x="1288399" y="2757273"/>
                </a:lnTo>
                <a:close/>
                <a:moveTo>
                  <a:pt x="4116637" y="2102903"/>
                </a:moveTo>
                <a:lnTo>
                  <a:pt x="4958103" y="2102903"/>
                </a:lnTo>
                <a:lnTo>
                  <a:pt x="5277623" y="2741943"/>
                </a:lnTo>
                <a:lnTo>
                  <a:pt x="4958103" y="3380983"/>
                </a:lnTo>
                <a:lnTo>
                  <a:pt x="4116637" y="3380983"/>
                </a:lnTo>
                <a:lnTo>
                  <a:pt x="3797116" y="2741943"/>
                </a:lnTo>
                <a:close/>
                <a:moveTo>
                  <a:pt x="2864649" y="1414667"/>
                </a:moveTo>
                <a:lnTo>
                  <a:pt x="3706117" y="1414667"/>
                </a:lnTo>
                <a:lnTo>
                  <a:pt x="4025636" y="2053707"/>
                </a:lnTo>
                <a:lnTo>
                  <a:pt x="3706117" y="2692747"/>
                </a:lnTo>
                <a:lnTo>
                  <a:pt x="2864649" y="2692747"/>
                </a:lnTo>
                <a:lnTo>
                  <a:pt x="2545129" y="2053707"/>
                </a:lnTo>
                <a:close/>
                <a:moveTo>
                  <a:pt x="319521" y="1414667"/>
                </a:moveTo>
                <a:lnTo>
                  <a:pt x="1160987" y="1414667"/>
                </a:lnTo>
                <a:lnTo>
                  <a:pt x="1480507" y="2053707"/>
                </a:lnTo>
                <a:lnTo>
                  <a:pt x="1160987" y="2692747"/>
                </a:lnTo>
                <a:lnTo>
                  <a:pt x="319521" y="2692747"/>
                </a:lnTo>
                <a:lnTo>
                  <a:pt x="0" y="2053707"/>
                </a:lnTo>
                <a:close/>
                <a:moveTo>
                  <a:pt x="1600096" y="711118"/>
                </a:moveTo>
                <a:lnTo>
                  <a:pt x="2441563" y="711118"/>
                </a:lnTo>
                <a:lnTo>
                  <a:pt x="2761082" y="1350157"/>
                </a:lnTo>
                <a:lnTo>
                  <a:pt x="2441563" y="1989197"/>
                </a:lnTo>
                <a:lnTo>
                  <a:pt x="1600096" y="1989197"/>
                </a:lnTo>
                <a:lnTo>
                  <a:pt x="1280575" y="1350157"/>
                </a:lnTo>
                <a:close/>
                <a:moveTo>
                  <a:pt x="2861777" y="0"/>
                </a:moveTo>
                <a:lnTo>
                  <a:pt x="3703245" y="0"/>
                </a:lnTo>
                <a:lnTo>
                  <a:pt x="4022764" y="639040"/>
                </a:lnTo>
                <a:lnTo>
                  <a:pt x="3703245" y="1278080"/>
                </a:lnTo>
                <a:lnTo>
                  <a:pt x="2861777" y="1278080"/>
                </a:lnTo>
                <a:lnTo>
                  <a:pt x="2542257" y="63904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>
                <a:ea typeface="方正黑体简体" panose="02010601030101010101" pitchFamily="2" charset="-122"/>
              </a:defRPr>
            </a:lvl1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771625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3302000" y="441962"/>
            <a:ext cx="3549650" cy="3083564"/>
          </a:xfrm>
          <a:custGeom>
            <a:avLst/>
            <a:gdLst/>
            <a:ahLst/>
            <a:cxnLst/>
            <a:rect l="l" t="t" r="r" b="b"/>
            <a:pathLst>
              <a:path w="3276600" h="3124200">
                <a:moveTo>
                  <a:pt x="3028950" y="0"/>
                </a:moveTo>
                <a:cubicBezTo>
                  <a:pt x="3165723" y="0"/>
                  <a:pt x="3276600" y="110877"/>
                  <a:pt x="3276600" y="247650"/>
                </a:cubicBezTo>
                <a:lnTo>
                  <a:pt x="3276600" y="2876550"/>
                </a:lnTo>
                <a:cubicBezTo>
                  <a:pt x="3276600" y="3013323"/>
                  <a:pt x="3165723" y="3124200"/>
                  <a:pt x="3028950" y="3124200"/>
                </a:cubicBezTo>
                <a:cubicBezTo>
                  <a:pt x="2892177" y="3124200"/>
                  <a:pt x="2781300" y="3013323"/>
                  <a:pt x="2781300" y="2876550"/>
                </a:cubicBezTo>
                <a:lnTo>
                  <a:pt x="2781300" y="247650"/>
                </a:lnTo>
                <a:cubicBezTo>
                  <a:pt x="2781300" y="110877"/>
                  <a:pt x="2892177" y="0"/>
                  <a:pt x="3028950" y="0"/>
                </a:cubicBezTo>
                <a:close/>
                <a:moveTo>
                  <a:pt x="2317750" y="0"/>
                </a:moveTo>
                <a:cubicBezTo>
                  <a:pt x="2454523" y="0"/>
                  <a:pt x="2565400" y="110877"/>
                  <a:pt x="2565400" y="247650"/>
                </a:cubicBezTo>
                <a:lnTo>
                  <a:pt x="2565400" y="2876550"/>
                </a:lnTo>
                <a:cubicBezTo>
                  <a:pt x="2565400" y="3013323"/>
                  <a:pt x="2454523" y="3124200"/>
                  <a:pt x="2317750" y="3124200"/>
                </a:cubicBezTo>
                <a:cubicBezTo>
                  <a:pt x="2180977" y="3124200"/>
                  <a:pt x="2070100" y="3013323"/>
                  <a:pt x="2070100" y="2876550"/>
                </a:cubicBezTo>
                <a:lnTo>
                  <a:pt x="2070100" y="247650"/>
                </a:lnTo>
                <a:cubicBezTo>
                  <a:pt x="2070100" y="110877"/>
                  <a:pt x="2180977" y="0"/>
                  <a:pt x="2317750" y="0"/>
                </a:cubicBezTo>
                <a:close/>
                <a:moveTo>
                  <a:pt x="1606550" y="0"/>
                </a:moveTo>
                <a:cubicBezTo>
                  <a:pt x="1743323" y="0"/>
                  <a:pt x="1854200" y="110877"/>
                  <a:pt x="1854200" y="247650"/>
                </a:cubicBezTo>
                <a:lnTo>
                  <a:pt x="1854200" y="2876550"/>
                </a:lnTo>
                <a:cubicBezTo>
                  <a:pt x="1854200" y="3013323"/>
                  <a:pt x="1743323" y="3124200"/>
                  <a:pt x="1606550" y="3124200"/>
                </a:cubicBezTo>
                <a:cubicBezTo>
                  <a:pt x="1469777" y="3124200"/>
                  <a:pt x="1358900" y="3013323"/>
                  <a:pt x="1358900" y="2876550"/>
                </a:cubicBezTo>
                <a:lnTo>
                  <a:pt x="1358900" y="247650"/>
                </a:lnTo>
                <a:cubicBezTo>
                  <a:pt x="1358900" y="110877"/>
                  <a:pt x="1469777" y="0"/>
                  <a:pt x="1606550" y="0"/>
                </a:cubicBezTo>
                <a:close/>
                <a:moveTo>
                  <a:pt x="958850" y="0"/>
                </a:moveTo>
                <a:cubicBezTo>
                  <a:pt x="1095623" y="0"/>
                  <a:pt x="1206500" y="110877"/>
                  <a:pt x="1206500" y="247650"/>
                </a:cubicBezTo>
                <a:lnTo>
                  <a:pt x="1206500" y="2876550"/>
                </a:lnTo>
                <a:cubicBezTo>
                  <a:pt x="1206500" y="3013323"/>
                  <a:pt x="1095623" y="3124200"/>
                  <a:pt x="958850" y="3124200"/>
                </a:cubicBezTo>
                <a:cubicBezTo>
                  <a:pt x="822077" y="3124200"/>
                  <a:pt x="711200" y="3013323"/>
                  <a:pt x="711200" y="2876550"/>
                </a:cubicBezTo>
                <a:lnTo>
                  <a:pt x="711200" y="247650"/>
                </a:lnTo>
                <a:cubicBezTo>
                  <a:pt x="711200" y="110877"/>
                  <a:pt x="822077" y="0"/>
                  <a:pt x="958850" y="0"/>
                </a:cubicBezTo>
                <a:close/>
                <a:moveTo>
                  <a:pt x="247650" y="0"/>
                </a:moveTo>
                <a:cubicBezTo>
                  <a:pt x="384423" y="0"/>
                  <a:pt x="495300" y="110877"/>
                  <a:pt x="495300" y="247650"/>
                </a:cubicBezTo>
                <a:lnTo>
                  <a:pt x="495300" y="2876550"/>
                </a:lnTo>
                <a:cubicBezTo>
                  <a:pt x="495300" y="3013323"/>
                  <a:pt x="384423" y="3124200"/>
                  <a:pt x="247650" y="3124200"/>
                </a:cubicBezTo>
                <a:cubicBezTo>
                  <a:pt x="110877" y="3124200"/>
                  <a:pt x="0" y="3013323"/>
                  <a:pt x="0" y="2876550"/>
                </a:cubicBezTo>
                <a:lnTo>
                  <a:pt x="0" y="247650"/>
                </a:lnTo>
                <a:cubicBezTo>
                  <a:pt x="0" y="110877"/>
                  <a:pt x="110877" y="0"/>
                  <a:pt x="247650" y="0"/>
                </a:cubicBezTo>
                <a:close/>
              </a:path>
            </a:pathLst>
          </a:custGeom>
          <a:effectLst/>
        </p:spPr>
        <p:txBody>
          <a:bodyPr vert="horz" lIns="95057" tIns="47529" rIns="95057" bIns="47529"/>
          <a:lstStyle>
            <a:lvl1pPr marL="0" indent="0" algn="ctr">
              <a:buNone/>
              <a:defRPr sz="1080">
                <a:solidFill>
                  <a:srgbClr val="7F7F7F"/>
                </a:solidFill>
                <a:latin typeface="Lato Regular"/>
                <a:cs typeface="Lato Regular"/>
              </a:defRPr>
            </a:lvl1pPr>
          </a:lstStyle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213199" y="3801453"/>
            <a:ext cx="3665971" cy="431780"/>
          </a:xfrm>
          <a:prstGeom prst="rect">
            <a:avLst/>
          </a:prstGeom>
        </p:spPr>
        <p:txBody>
          <a:bodyPr vert="horz" lIns="0" tIns="40504" rIns="0" bIns="40504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4200" b="1">
                <a:solidFill>
                  <a:schemeClr val="bg1"/>
                </a:solidFill>
                <a:latin typeface="Lato Hairline"/>
                <a:cs typeface="Lato Hairline"/>
              </a:defRPr>
            </a:lvl1pPr>
          </a:lstStyle>
          <a:p>
            <a:pPr lvl="0"/>
            <a:r>
              <a:rPr lang="es-ES_tradnl" dirty="0"/>
              <a:t>TITLE HERE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3213199" y="4385253"/>
            <a:ext cx="3665971" cy="228451"/>
          </a:xfrm>
          <a:prstGeom prst="rect">
            <a:avLst/>
          </a:prstGeom>
        </p:spPr>
        <p:txBody>
          <a:bodyPr vert="horz" lIns="0" tIns="40504" rIns="0" bIns="40504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3"/>
                </a:solidFill>
                <a:latin typeface="Lato Light"/>
                <a:cs typeface="Lato Light"/>
              </a:defRPr>
            </a:lvl1pPr>
          </a:lstStyle>
          <a:p>
            <a:pPr lvl="0"/>
            <a:r>
              <a:rPr lang="es-ES_tradnl" dirty="0" err="1"/>
              <a:t>Ultimate</a:t>
            </a:r>
            <a:r>
              <a:rPr lang="es-ES_tradnl" dirty="0"/>
              <a:t> </a:t>
            </a:r>
            <a:r>
              <a:rPr lang="es-ES_tradnl" dirty="0" err="1"/>
              <a:t>Powerpoint</a:t>
            </a:r>
            <a:r>
              <a:rPr lang="es-ES_tradnl" dirty="0"/>
              <a:t> </a:t>
            </a:r>
            <a:r>
              <a:rPr lang="es-ES_tradnl" dirty="0" err="1"/>
              <a:t>Template</a:t>
            </a:r>
            <a:endParaRPr lang="es-ES_tradnl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229825" y="4817826"/>
            <a:ext cx="3646532" cy="1536868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ctr">
              <a:lnSpc>
                <a:spcPct val="130000"/>
              </a:lnSpc>
              <a:buNone/>
              <a:defRPr sz="1440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cs typeface="Lato Regular"/>
              </a:defRPr>
            </a:lvl1pPr>
          </a:lstStyle>
          <a:p>
            <a:pPr lvl="0"/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tortor</a:t>
            </a:r>
            <a:r>
              <a:rPr lang="en-US" dirty="0"/>
              <a:t>, </a:t>
            </a:r>
            <a:r>
              <a:rPr lang="en-US" dirty="0" err="1"/>
              <a:t>mattis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dapibus</a:t>
            </a:r>
            <a:r>
              <a:rPr lang="en-US" dirty="0"/>
              <a:t> vitae, </a:t>
            </a:r>
            <a:r>
              <a:rPr lang="en-US" dirty="0" err="1"/>
              <a:t>euismod</a:t>
            </a:r>
            <a:r>
              <a:rPr lang="en-US" dirty="0"/>
              <a:t> non </a:t>
            </a:r>
            <a:r>
              <a:rPr lang="en-US" dirty="0" err="1"/>
              <a:t>purus</a:t>
            </a:r>
            <a:r>
              <a:rPr lang="en-US" dirty="0"/>
              <a:t>. Maecenas </a:t>
            </a:r>
            <a:r>
              <a:rPr lang="en-US" dirty="0" err="1"/>
              <a:t>ut</a:t>
            </a:r>
            <a:r>
              <a:rPr lang="en-US" dirty="0"/>
              <a:t> lacus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tristique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46817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4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4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8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400"/>
                        <p:tgtEl>
                          <p:spTgt spid="8"/>
                        </p:tgtEl>
                      </p:cBhvr>
                    </p:animEffect>
                    <p:anim calcmode="lin" valueType="num">
                      <p:cBhvr>
                        <p:cTn dur="4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4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00760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5822700"/>
      </p:ext>
    </p:extLst>
  </p:cSld>
  <p:clrMapOvr>
    <a:masterClrMapping/>
  </p:clrMapOvr>
  <p:transition>
    <p:cover dir="ld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3657238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55770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: 形状 12"/>
          <p:cNvSpPr>
            <a:spLocks noGrp="1"/>
          </p:cNvSpPr>
          <p:nvPr>
            <p:ph type="pic" sz="quarter" idx="10"/>
          </p:nvPr>
        </p:nvSpPr>
        <p:spPr>
          <a:xfrm>
            <a:off x="3637360" y="2313139"/>
            <a:ext cx="1198405" cy="1710953"/>
          </a:xfrm>
          <a:custGeom>
            <a:avLst/>
            <a:gdLst>
              <a:gd name="connsiteX0" fmla="*/ 737480 w 1474960"/>
              <a:gd name="connsiteY0" fmla="*/ 0 h 1710953"/>
              <a:gd name="connsiteX1" fmla="*/ 1474960 w 1474960"/>
              <a:gd name="connsiteY1" fmla="*/ 368740 h 1710953"/>
              <a:gd name="connsiteX2" fmla="*/ 1474960 w 1474960"/>
              <a:gd name="connsiteY2" fmla="*/ 1342213 h 1710953"/>
              <a:gd name="connsiteX3" fmla="*/ 737480 w 1474960"/>
              <a:gd name="connsiteY3" fmla="*/ 1710953 h 1710953"/>
              <a:gd name="connsiteX4" fmla="*/ 0 w 1474960"/>
              <a:gd name="connsiteY4" fmla="*/ 1342213 h 1710953"/>
              <a:gd name="connsiteX5" fmla="*/ 0 w 1474960"/>
              <a:gd name="connsiteY5" fmla="*/ 368740 h 171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74960" h="1710953">
                <a:moveTo>
                  <a:pt x="737480" y="0"/>
                </a:moveTo>
                <a:lnTo>
                  <a:pt x="1474960" y="368740"/>
                </a:lnTo>
                <a:lnTo>
                  <a:pt x="1474960" y="1342213"/>
                </a:lnTo>
                <a:lnTo>
                  <a:pt x="737480" y="1710953"/>
                </a:lnTo>
                <a:lnTo>
                  <a:pt x="0" y="1342213"/>
                </a:lnTo>
                <a:lnTo>
                  <a:pt x="0" y="368740"/>
                </a:lnTo>
                <a:close/>
              </a:path>
            </a:pathLst>
          </a:custGeom>
          <a:noFill/>
          <a:ln w="57150"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381000" dist="38100" dir="81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  <a:latin typeface="方正黑体简体" panose="02010601030101010101" pitchFamily="2" charset="-122"/>
                <a:ea typeface="方正黑体简体" panose="02010601030101010101" pitchFamily="2" charset="-122"/>
              </a:defRPr>
            </a:lvl1pPr>
          </a:lstStyle>
          <a:p>
            <a:pPr marL="0" lvl="0" algn="ctr" defTabSz="457200"/>
            <a:endParaRPr lang="zh-CN" altLang="en-US" dirty="0"/>
          </a:p>
        </p:txBody>
      </p:sp>
      <p:sp>
        <p:nvSpPr>
          <p:cNvPr id="14" name="任意多边形: 形状 13"/>
          <p:cNvSpPr>
            <a:spLocks noGrp="1"/>
          </p:cNvSpPr>
          <p:nvPr>
            <p:ph type="pic" sz="quarter" idx="11"/>
          </p:nvPr>
        </p:nvSpPr>
        <p:spPr>
          <a:xfrm>
            <a:off x="5070236" y="2313139"/>
            <a:ext cx="1198405" cy="1710953"/>
          </a:xfrm>
          <a:custGeom>
            <a:avLst/>
            <a:gdLst>
              <a:gd name="connsiteX0" fmla="*/ 737480 w 1474960"/>
              <a:gd name="connsiteY0" fmla="*/ 0 h 1710953"/>
              <a:gd name="connsiteX1" fmla="*/ 1474960 w 1474960"/>
              <a:gd name="connsiteY1" fmla="*/ 368740 h 1710953"/>
              <a:gd name="connsiteX2" fmla="*/ 1474960 w 1474960"/>
              <a:gd name="connsiteY2" fmla="*/ 1342213 h 1710953"/>
              <a:gd name="connsiteX3" fmla="*/ 737480 w 1474960"/>
              <a:gd name="connsiteY3" fmla="*/ 1710953 h 1710953"/>
              <a:gd name="connsiteX4" fmla="*/ 0 w 1474960"/>
              <a:gd name="connsiteY4" fmla="*/ 1342213 h 1710953"/>
              <a:gd name="connsiteX5" fmla="*/ 0 w 1474960"/>
              <a:gd name="connsiteY5" fmla="*/ 368740 h 171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74960" h="1710953">
                <a:moveTo>
                  <a:pt x="737480" y="0"/>
                </a:moveTo>
                <a:lnTo>
                  <a:pt x="1474960" y="368740"/>
                </a:lnTo>
                <a:lnTo>
                  <a:pt x="1474960" y="1342213"/>
                </a:lnTo>
                <a:lnTo>
                  <a:pt x="737480" y="1710953"/>
                </a:lnTo>
                <a:lnTo>
                  <a:pt x="0" y="1342213"/>
                </a:lnTo>
                <a:lnTo>
                  <a:pt x="0" y="368740"/>
                </a:lnTo>
                <a:close/>
              </a:path>
            </a:pathLst>
          </a:custGeom>
          <a:noFill/>
          <a:ln w="57150"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381000" dist="38100" dir="81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  <a:latin typeface="方正黑体简体" panose="02010601030101010101" pitchFamily="2" charset="-122"/>
                <a:ea typeface="方正黑体简体" panose="02010601030101010101" pitchFamily="2" charset="-122"/>
              </a:defRPr>
            </a:lvl1pPr>
          </a:lstStyle>
          <a:p>
            <a:pPr marL="0" lvl="0" algn="ctr" defTabSz="457200"/>
            <a:endParaRPr lang="zh-CN" altLang="en-US" dirty="0"/>
          </a:p>
        </p:txBody>
      </p:sp>
      <p:sp>
        <p:nvSpPr>
          <p:cNvPr id="16" name="任意多边形: 形状 15"/>
          <p:cNvSpPr>
            <a:spLocks noGrp="1"/>
          </p:cNvSpPr>
          <p:nvPr>
            <p:ph type="pic" sz="quarter" idx="12"/>
          </p:nvPr>
        </p:nvSpPr>
        <p:spPr>
          <a:xfrm>
            <a:off x="5070236" y="4201835"/>
            <a:ext cx="1198405" cy="1710953"/>
          </a:xfrm>
          <a:custGeom>
            <a:avLst/>
            <a:gdLst>
              <a:gd name="connsiteX0" fmla="*/ 737480 w 1474960"/>
              <a:gd name="connsiteY0" fmla="*/ 0 h 1710953"/>
              <a:gd name="connsiteX1" fmla="*/ 1474960 w 1474960"/>
              <a:gd name="connsiteY1" fmla="*/ 368740 h 1710953"/>
              <a:gd name="connsiteX2" fmla="*/ 1474960 w 1474960"/>
              <a:gd name="connsiteY2" fmla="*/ 1342213 h 1710953"/>
              <a:gd name="connsiteX3" fmla="*/ 737480 w 1474960"/>
              <a:gd name="connsiteY3" fmla="*/ 1710953 h 1710953"/>
              <a:gd name="connsiteX4" fmla="*/ 0 w 1474960"/>
              <a:gd name="connsiteY4" fmla="*/ 1342213 h 1710953"/>
              <a:gd name="connsiteX5" fmla="*/ 0 w 1474960"/>
              <a:gd name="connsiteY5" fmla="*/ 368740 h 171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74960" h="1710953">
                <a:moveTo>
                  <a:pt x="737480" y="0"/>
                </a:moveTo>
                <a:lnTo>
                  <a:pt x="1474960" y="368740"/>
                </a:lnTo>
                <a:lnTo>
                  <a:pt x="1474960" y="1342213"/>
                </a:lnTo>
                <a:lnTo>
                  <a:pt x="737480" y="1710953"/>
                </a:lnTo>
                <a:lnTo>
                  <a:pt x="0" y="1342213"/>
                </a:lnTo>
                <a:lnTo>
                  <a:pt x="0" y="368740"/>
                </a:lnTo>
                <a:close/>
              </a:path>
            </a:pathLst>
          </a:custGeom>
          <a:noFill/>
          <a:ln w="57150"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381000" dist="38100" dir="81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  <a:latin typeface="方正黑体简体" panose="02010601030101010101" pitchFamily="2" charset="-122"/>
                <a:ea typeface="方正黑体简体" panose="02010601030101010101" pitchFamily="2" charset="-122"/>
              </a:defRPr>
            </a:lvl1pPr>
          </a:lstStyle>
          <a:p>
            <a:pPr marL="0" lvl="0" algn="ctr" defTabSz="457200"/>
            <a:endParaRPr lang="zh-CN" altLang="en-US" dirty="0"/>
          </a:p>
        </p:txBody>
      </p:sp>
      <p:sp>
        <p:nvSpPr>
          <p:cNvPr id="15" name="任意多边形: 形状 14"/>
          <p:cNvSpPr>
            <a:spLocks noGrp="1"/>
          </p:cNvSpPr>
          <p:nvPr>
            <p:ph type="pic" sz="quarter" idx="13"/>
          </p:nvPr>
        </p:nvSpPr>
        <p:spPr>
          <a:xfrm>
            <a:off x="3637360" y="4201835"/>
            <a:ext cx="1198405" cy="1710953"/>
          </a:xfrm>
          <a:custGeom>
            <a:avLst/>
            <a:gdLst>
              <a:gd name="connsiteX0" fmla="*/ 737480 w 1474960"/>
              <a:gd name="connsiteY0" fmla="*/ 0 h 1710953"/>
              <a:gd name="connsiteX1" fmla="*/ 1474960 w 1474960"/>
              <a:gd name="connsiteY1" fmla="*/ 368740 h 1710953"/>
              <a:gd name="connsiteX2" fmla="*/ 1474960 w 1474960"/>
              <a:gd name="connsiteY2" fmla="*/ 1342213 h 1710953"/>
              <a:gd name="connsiteX3" fmla="*/ 737480 w 1474960"/>
              <a:gd name="connsiteY3" fmla="*/ 1710953 h 1710953"/>
              <a:gd name="connsiteX4" fmla="*/ 0 w 1474960"/>
              <a:gd name="connsiteY4" fmla="*/ 1342213 h 1710953"/>
              <a:gd name="connsiteX5" fmla="*/ 0 w 1474960"/>
              <a:gd name="connsiteY5" fmla="*/ 368740 h 171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74960" h="1710953">
                <a:moveTo>
                  <a:pt x="737480" y="0"/>
                </a:moveTo>
                <a:lnTo>
                  <a:pt x="1474960" y="368740"/>
                </a:lnTo>
                <a:lnTo>
                  <a:pt x="1474960" y="1342213"/>
                </a:lnTo>
                <a:lnTo>
                  <a:pt x="737480" y="1710953"/>
                </a:lnTo>
                <a:lnTo>
                  <a:pt x="0" y="1342213"/>
                </a:lnTo>
                <a:lnTo>
                  <a:pt x="0" y="368740"/>
                </a:lnTo>
                <a:close/>
              </a:path>
            </a:pathLst>
          </a:custGeom>
          <a:noFill/>
          <a:ln w="57150"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381000" dist="38100" dir="81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  <a:latin typeface="方正黑体简体" panose="02010601030101010101" pitchFamily="2" charset="-122"/>
                <a:ea typeface="方正黑体简体" panose="02010601030101010101" pitchFamily="2" charset="-122"/>
              </a:defRPr>
            </a:lvl1pPr>
          </a:lstStyle>
          <a:p>
            <a:pPr marL="0" lvl="0" algn="ctr" defTabSz="457200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7426102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任意多边形: 形状 4"/>
          <p:cNvSpPr>
            <a:spLocks noGrp="1"/>
          </p:cNvSpPr>
          <p:nvPr>
            <p:ph type="pic" sz="quarter" idx="10"/>
          </p:nvPr>
        </p:nvSpPr>
        <p:spPr>
          <a:xfrm>
            <a:off x="4589784" y="2073888"/>
            <a:ext cx="4288069" cy="3396313"/>
          </a:xfrm>
          <a:custGeom>
            <a:avLst/>
            <a:gdLst>
              <a:gd name="connsiteX0" fmla="*/ 1607919 w 5277623"/>
              <a:gd name="connsiteY0" fmla="*/ 2118233 h 3396313"/>
              <a:gd name="connsiteX1" fmla="*/ 2449386 w 5277623"/>
              <a:gd name="connsiteY1" fmla="*/ 2118233 h 3396313"/>
              <a:gd name="connsiteX2" fmla="*/ 2768905 w 5277623"/>
              <a:gd name="connsiteY2" fmla="*/ 2757273 h 3396313"/>
              <a:gd name="connsiteX3" fmla="*/ 2449386 w 5277623"/>
              <a:gd name="connsiteY3" fmla="*/ 3396313 h 3396313"/>
              <a:gd name="connsiteX4" fmla="*/ 1607919 w 5277623"/>
              <a:gd name="connsiteY4" fmla="*/ 3396313 h 3396313"/>
              <a:gd name="connsiteX5" fmla="*/ 1288399 w 5277623"/>
              <a:gd name="connsiteY5" fmla="*/ 2757273 h 3396313"/>
              <a:gd name="connsiteX6" fmla="*/ 4116637 w 5277623"/>
              <a:gd name="connsiteY6" fmla="*/ 2102903 h 3396313"/>
              <a:gd name="connsiteX7" fmla="*/ 4958103 w 5277623"/>
              <a:gd name="connsiteY7" fmla="*/ 2102903 h 3396313"/>
              <a:gd name="connsiteX8" fmla="*/ 5277623 w 5277623"/>
              <a:gd name="connsiteY8" fmla="*/ 2741943 h 3396313"/>
              <a:gd name="connsiteX9" fmla="*/ 4958103 w 5277623"/>
              <a:gd name="connsiteY9" fmla="*/ 3380983 h 3396313"/>
              <a:gd name="connsiteX10" fmla="*/ 4116637 w 5277623"/>
              <a:gd name="connsiteY10" fmla="*/ 3380983 h 3396313"/>
              <a:gd name="connsiteX11" fmla="*/ 3797116 w 5277623"/>
              <a:gd name="connsiteY11" fmla="*/ 2741943 h 3396313"/>
              <a:gd name="connsiteX12" fmla="*/ 2864649 w 5277623"/>
              <a:gd name="connsiteY12" fmla="*/ 1414667 h 3396313"/>
              <a:gd name="connsiteX13" fmla="*/ 3706117 w 5277623"/>
              <a:gd name="connsiteY13" fmla="*/ 1414667 h 3396313"/>
              <a:gd name="connsiteX14" fmla="*/ 4025636 w 5277623"/>
              <a:gd name="connsiteY14" fmla="*/ 2053707 h 3396313"/>
              <a:gd name="connsiteX15" fmla="*/ 3706117 w 5277623"/>
              <a:gd name="connsiteY15" fmla="*/ 2692747 h 3396313"/>
              <a:gd name="connsiteX16" fmla="*/ 2864649 w 5277623"/>
              <a:gd name="connsiteY16" fmla="*/ 2692747 h 3396313"/>
              <a:gd name="connsiteX17" fmla="*/ 2545129 w 5277623"/>
              <a:gd name="connsiteY17" fmla="*/ 2053707 h 3396313"/>
              <a:gd name="connsiteX18" fmla="*/ 319521 w 5277623"/>
              <a:gd name="connsiteY18" fmla="*/ 1414667 h 3396313"/>
              <a:gd name="connsiteX19" fmla="*/ 1160987 w 5277623"/>
              <a:gd name="connsiteY19" fmla="*/ 1414667 h 3396313"/>
              <a:gd name="connsiteX20" fmla="*/ 1480507 w 5277623"/>
              <a:gd name="connsiteY20" fmla="*/ 2053707 h 3396313"/>
              <a:gd name="connsiteX21" fmla="*/ 1160987 w 5277623"/>
              <a:gd name="connsiteY21" fmla="*/ 2692747 h 3396313"/>
              <a:gd name="connsiteX22" fmla="*/ 319521 w 5277623"/>
              <a:gd name="connsiteY22" fmla="*/ 2692747 h 3396313"/>
              <a:gd name="connsiteX23" fmla="*/ 0 w 5277623"/>
              <a:gd name="connsiteY23" fmla="*/ 2053707 h 3396313"/>
              <a:gd name="connsiteX24" fmla="*/ 1600096 w 5277623"/>
              <a:gd name="connsiteY24" fmla="*/ 711118 h 3396313"/>
              <a:gd name="connsiteX25" fmla="*/ 2441563 w 5277623"/>
              <a:gd name="connsiteY25" fmla="*/ 711118 h 3396313"/>
              <a:gd name="connsiteX26" fmla="*/ 2761082 w 5277623"/>
              <a:gd name="connsiteY26" fmla="*/ 1350157 h 3396313"/>
              <a:gd name="connsiteX27" fmla="*/ 2441563 w 5277623"/>
              <a:gd name="connsiteY27" fmla="*/ 1989197 h 3396313"/>
              <a:gd name="connsiteX28" fmla="*/ 1600096 w 5277623"/>
              <a:gd name="connsiteY28" fmla="*/ 1989197 h 3396313"/>
              <a:gd name="connsiteX29" fmla="*/ 1280575 w 5277623"/>
              <a:gd name="connsiteY29" fmla="*/ 1350157 h 3396313"/>
              <a:gd name="connsiteX30" fmla="*/ 2861777 w 5277623"/>
              <a:gd name="connsiteY30" fmla="*/ 0 h 3396313"/>
              <a:gd name="connsiteX31" fmla="*/ 3703245 w 5277623"/>
              <a:gd name="connsiteY31" fmla="*/ 0 h 3396313"/>
              <a:gd name="connsiteX32" fmla="*/ 4022764 w 5277623"/>
              <a:gd name="connsiteY32" fmla="*/ 639040 h 3396313"/>
              <a:gd name="connsiteX33" fmla="*/ 3703245 w 5277623"/>
              <a:gd name="connsiteY33" fmla="*/ 1278080 h 3396313"/>
              <a:gd name="connsiteX34" fmla="*/ 2861777 w 5277623"/>
              <a:gd name="connsiteY34" fmla="*/ 1278080 h 3396313"/>
              <a:gd name="connsiteX35" fmla="*/ 2542257 w 5277623"/>
              <a:gd name="connsiteY35" fmla="*/ 639040 h 3396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277623" h="3396313">
                <a:moveTo>
                  <a:pt x="1607919" y="2118233"/>
                </a:moveTo>
                <a:lnTo>
                  <a:pt x="2449386" y="2118233"/>
                </a:lnTo>
                <a:lnTo>
                  <a:pt x="2768905" y="2757273"/>
                </a:lnTo>
                <a:lnTo>
                  <a:pt x="2449386" y="3396313"/>
                </a:lnTo>
                <a:lnTo>
                  <a:pt x="1607919" y="3396313"/>
                </a:lnTo>
                <a:lnTo>
                  <a:pt x="1288399" y="2757273"/>
                </a:lnTo>
                <a:close/>
                <a:moveTo>
                  <a:pt x="4116637" y="2102903"/>
                </a:moveTo>
                <a:lnTo>
                  <a:pt x="4958103" y="2102903"/>
                </a:lnTo>
                <a:lnTo>
                  <a:pt x="5277623" y="2741943"/>
                </a:lnTo>
                <a:lnTo>
                  <a:pt x="4958103" y="3380983"/>
                </a:lnTo>
                <a:lnTo>
                  <a:pt x="4116637" y="3380983"/>
                </a:lnTo>
                <a:lnTo>
                  <a:pt x="3797116" y="2741943"/>
                </a:lnTo>
                <a:close/>
                <a:moveTo>
                  <a:pt x="2864649" y="1414667"/>
                </a:moveTo>
                <a:lnTo>
                  <a:pt x="3706117" y="1414667"/>
                </a:lnTo>
                <a:lnTo>
                  <a:pt x="4025636" y="2053707"/>
                </a:lnTo>
                <a:lnTo>
                  <a:pt x="3706117" y="2692747"/>
                </a:lnTo>
                <a:lnTo>
                  <a:pt x="2864649" y="2692747"/>
                </a:lnTo>
                <a:lnTo>
                  <a:pt x="2545129" y="2053707"/>
                </a:lnTo>
                <a:close/>
                <a:moveTo>
                  <a:pt x="319521" y="1414667"/>
                </a:moveTo>
                <a:lnTo>
                  <a:pt x="1160987" y="1414667"/>
                </a:lnTo>
                <a:lnTo>
                  <a:pt x="1480507" y="2053707"/>
                </a:lnTo>
                <a:lnTo>
                  <a:pt x="1160987" y="2692747"/>
                </a:lnTo>
                <a:lnTo>
                  <a:pt x="319521" y="2692747"/>
                </a:lnTo>
                <a:lnTo>
                  <a:pt x="0" y="2053707"/>
                </a:lnTo>
                <a:close/>
                <a:moveTo>
                  <a:pt x="1600096" y="711118"/>
                </a:moveTo>
                <a:lnTo>
                  <a:pt x="2441563" y="711118"/>
                </a:lnTo>
                <a:lnTo>
                  <a:pt x="2761082" y="1350157"/>
                </a:lnTo>
                <a:lnTo>
                  <a:pt x="2441563" y="1989197"/>
                </a:lnTo>
                <a:lnTo>
                  <a:pt x="1600096" y="1989197"/>
                </a:lnTo>
                <a:lnTo>
                  <a:pt x="1280575" y="1350157"/>
                </a:lnTo>
                <a:close/>
                <a:moveTo>
                  <a:pt x="2861777" y="0"/>
                </a:moveTo>
                <a:lnTo>
                  <a:pt x="3703245" y="0"/>
                </a:lnTo>
                <a:lnTo>
                  <a:pt x="4022764" y="639040"/>
                </a:lnTo>
                <a:lnTo>
                  <a:pt x="3703245" y="1278080"/>
                </a:lnTo>
                <a:lnTo>
                  <a:pt x="2861777" y="1278080"/>
                </a:lnTo>
                <a:lnTo>
                  <a:pt x="2542257" y="63904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>
                <a:ea typeface="方正黑体简体" panose="02010601030101010101" pitchFamily="2" charset="-122"/>
              </a:defRPr>
            </a:lvl1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0366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579" y="2666999"/>
            <a:ext cx="7258122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2581" y="5027070"/>
            <a:ext cx="7258119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62761" y="6116071"/>
            <a:ext cx="447940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32367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3302000" y="441962"/>
            <a:ext cx="3549650" cy="3083564"/>
          </a:xfrm>
          <a:custGeom>
            <a:avLst/>
            <a:gdLst/>
            <a:ahLst/>
            <a:cxnLst/>
            <a:rect l="l" t="t" r="r" b="b"/>
            <a:pathLst>
              <a:path w="3276600" h="3124200">
                <a:moveTo>
                  <a:pt x="3028950" y="0"/>
                </a:moveTo>
                <a:cubicBezTo>
                  <a:pt x="3165723" y="0"/>
                  <a:pt x="3276600" y="110877"/>
                  <a:pt x="3276600" y="247650"/>
                </a:cubicBezTo>
                <a:lnTo>
                  <a:pt x="3276600" y="2876550"/>
                </a:lnTo>
                <a:cubicBezTo>
                  <a:pt x="3276600" y="3013323"/>
                  <a:pt x="3165723" y="3124200"/>
                  <a:pt x="3028950" y="3124200"/>
                </a:cubicBezTo>
                <a:cubicBezTo>
                  <a:pt x="2892177" y="3124200"/>
                  <a:pt x="2781300" y="3013323"/>
                  <a:pt x="2781300" y="2876550"/>
                </a:cubicBezTo>
                <a:lnTo>
                  <a:pt x="2781300" y="247650"/>
                </a:lnTo>
                <a:cubicBezTo>
                  <a:pt x="2781300" y="110877"/>
                  <a:pt x="2892177" y="0"/>
                  <a:pt x="3028950" y="0"/>
                </a:cubicBezTo>
                <a:close/>
                <a:moveTo>
                  <a:pt x="2317750" y="0"/>
                </a:moveTo>
                <a:cubicBezTo>
                  <a:pt x="2454523" y="0"/>
                  <a:pt x="2565400" y="110877"/>
                  <a:pt x="2565400" y="247650"/>
                </a:cubicBezTo>
                <a:lnTo>
                  <a:pt x="2565400" y="2876550"/>
                </a:lnTo>
                <a:cubicBezTo>
                  <a:pt x="2565400" y="3013323"/>
                  <a:pt x="2454523" y="3124200"/>
                  <a:pt x="2317750" y="3124200"/>
                </a:cubicBezTo>
                <a:cubicBezTo>
                  <a:pt x="2180977" y="3124200"/>
                  <a:pt x="2070100" y="3013323"/>
                  <a:pt x="2070100" y="2876550"/>
                </a:cubicBezTo>
                <a:lnTo>
                  <a:pt x="2070100" y="247650"/>
                </a:lnTo>
                <a:cubicBezTo>
                  <a:pt x="2070100" y="110877"/>
                  <a:pt x="2180977" y="0"/>
                  <a:pt x="2317750" y="0"/>
                </a:cubicBezTo>
                <a:close/>
                <a:moveTo>
                  <a:pt x="1606550" y="0"/>
                </a:moveTo>
                <a:cubicBezTo>
                  <a:pt x="1743323" y="0"/>
                  <a:pt x="1854200" y="110877"/>
                  <a:pt x="1854200" y="247650"/>
                </a:cubicBezTo>
                <a:lnTo>
                  <a:pt x="1854200" y="2876550"/>
                </a:lnTo>
                <a:cubicBezTo>
                  <a:pt x="1854200" y="3013323"/>
                  <a:pt x="1743323" y="3124200"/>
                  <a:pt x="1606550" y="3124200"/>
                </a:cubicBezTo>
                <a:cubicBezTo>
                  <a:pt x="1469777" y="3124200"/>
                  <a:pt x="1358900" y="3013323"/>
                  <a:pt x="1358900" y="2876550"/>
                </a:cubicBezTo>
                <a:lnTo>
                  <a:pt x="1358900" y="247650"/>
                </a:lnTo>
                <a:cubicBezTo>
                  <a:pt x="1358900" y="110877"/>
                  <a:pt x="1469777" y="0"/>
                  <a:pt x="1606550" y="0"/>
                </a:cubicBezTo>
                <a:close/>
                <a:moveTo>
                  <a:pt x="958850" y="0"/>
                </a:moveTo>
                <a:cubicBezTo>
                  <a:pt x="1095623" y="0"/>
                  <a:pt x="1206500" y="110877"/>
                  <a:pt x="1206500" y="247650"/>
                </a:cubicBezTo>
                <a:lnTo>
                  <a:pt x="1206500" y="2876550"/>
                </a:lnTo>
                <a:cubicBezTo>
                  <a:pt x="1206500" y="3013323"/>
                  <a:pt x="1095623" y="3124200"/>
                  <a:pt x="958850" y="3124200"/>
                </a:cubicBezTo>
                <a:cubicBezTo>
                  <a:pt x="822077" y="3124200"/>
                  <a:pt x="711200" y="3013323"/>
                  <a:pt x="711200" y="2876550"/>
                </a:cubicBezTo>
                <a:lnTo>
                  <a:pt x="711200" y="247650"/>
                </a:lnTo>
                <a:cubicBezTo>
                  <a:pt x="711200" y="110877"/>
                  <a:pt x="822077" y="0"/>
                  <a:pt x="958850" y="0"/>
                </a:cubicBezTo>
                <a:close/>
                <a:moveTo>
                  <a:pt x="247650" y="0"/>
                </a:moveTo>
                <a:cubicBezTo>
                  <a:pt x="384423" y="0"/>
                  <a:pt x="495300" y="110877"/>
                  <a:pt x="495300" y="247650"/>
                </a:cubicBezTo>
                <a:lnTo>
                  <a:pt x="495300" y="2876550"/>
                </a:lnTo>
                <a:cubicBezTo>
                  <a:pt x="495300" y="3013323"/>
                  <a:pt x="384423" y="3124200"/>
                  <a:pt x="247650" y="3124200"/>
                </a:cubicBezTo>
                <a:cubicBezTo>
                  <a:pt x="110877" y="3124200"/>
                  <a:pt x="0" y="3013323"/>
                  <a:pt x="0" y="2876550"/>
                </a:cubicBezTo>
                <a:lnTo>
                  <a:pt x="0" y="247650"/>
                </a:lnTo>
                <a:cubicBezTo>
                  <a:pt x="0" y="110877"/>
                  <a:pt x="110877" y="0"/>
                  <a:pt x="247650" y="0"/>
                </a:cubicBezTo>
                <a:close/>
              </a:path>
            </a:pathLst>
          </a:custGeom>
          <a:effectLst/>
        </p:spPr>
        <p:txBody>
          <a:bodyPr vert="horz" lIns="95057" tIns="47529" rIns="95057" bIns="47529"/>
          <a:lstStyle>
            <a:lvl1pPr marL="0" indent="0" algn="ctr">
              <a:buNone/>
              <a:defRPr sz="1080">
                <a:solidFill>
                  <a:srgbClr val="7F7F7F"/>
                </a:solidFill>
                <a:latin typeface="Lato Regular"/>
                <a:cs typeface="Lato Regular"/>
              </a:defRPr>
            </a:lvl1pPr>
          </a:lstStyle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213199" y="3801453"/>
            <a:ext cx="3665971" cy="431780"/>
          </a:xfrm>
          <a:prstGeom prst="rect">
            <a:avLst/>
          </a:prstGeom>
        </p:spPr>
        <p:txBody>
          <a:bodyPr vert="horz" lIns="0" tIns="40504" rIns="0" bIns="40504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4200" b="1">
                <a:solidFill>
                  <a:schemeClr val="bg1"/>
                </a:solidFill>
                <a:latin typeface="Lato Hairline"/>
                <a:cs typeface="Lato Hairline"/>
              </a:defRPr>
            </a:lvl1pPr>
          </a:lstStyle>
          <a:p>
            <a:pPr lvl="0"/>
            <a:r>
              <a:rPr lang="es-ES_tradnl" dirty="0"/>
              <a:t>TITLE HERE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3213199" y="4385253"/>
            <a:ext cx="3665971" cy="228451"/>
          </a:xfrm>
          <a:prstGeom prst="rect">
            <a:avLst/>
          </a:prstGeom>
        </p:spPr>
        <p:txBody>
          <a:bodyPr vert="horz" lIns="0" tIns="40504" rIns="0" bIns="40504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3"/>
                </a:solidFill>
                <a:latin typeface="Lato Light"/>
                <a:cs typeface="Lato Light"/>
              </a:defRPr>
            </a:lvl1pPr>
          </a:lstStyle>
          <a:p>
            <a:pPr lvl="0"/>
            <a:r>
              <a:rPr lang="es-ES_tradnl" dirty="0" err="1"/>
              <a:t>Ultimate</a:t>
            </a:r>
            <a:r>
              <a:rPr lang="es-ES_tradnl" dirty="0"/>
              <a:t> </a:t>
            </a:r>
            <a:r>
              <a:rPr lang="es-ES_tradnl" dirty="0" err="1"/>
              <a:t>Powerpoint</a:t>
            </a:r>
            <a:r>
              <a:rPr lang="es-ES_tradnl" dirty="0"/>
              <a:t> </a:t>
            </a:r>
            <a:r>
              <a:rPr lang="es-ES_tradnl" dirty="0" err="1"/>
              <a:t>Template</a:t>
            </a:r>
            <a:endParaRPr lang="es-ES_tradnl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229825" y="4817826"/>
            <a:ext cx="3646532" cy="1536868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ctr">
              <a:lnSpc>
                <a:spcPct val="130000"/>
              </a:lnSpc>
              <a:buNone/>
              <a:defRPr sz="1440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cs typeface="Lato Regular"/>
              </a:defRPr>
            </a:lvl1pPr>
          </a:lstStyle>
          <a:p>
            <a:pPr lvl="0"/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tortor</a:t>
            </a:r>
            <a:r>
              <a:rPr lang="en-US" dirty="0"/>
              <a:t>, </a:t>
            </a:r>
            <a:r>
              <a:rPr lang="en-US" dirty="0" err="1"/>
              <a:t>mattis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dapibus</a:t>
            </a:r>
            <a:r>
              <a:rPr lang="en-US" dirty="0"/>
              <a:t> vitae, </a:t>
            </a:r>
            <a:r>
              <a:rPr lang="en-US" dirty="0" err="1"/>
              <a:t>euismod</a:t>
            </a:r>
            <a:r>
              <a:rPr lang="en-US" dirty="0"/>
              <a:t> non </a:t>
            </a:r>
            <a:r>
              <a:rPr lang="en-US" dirty="0" err="1"/>
              <a:t>purus</a:t>
            </a:r>
            <a:r>
              <a:rPr lang="en-US" dirty="0"/>
              <a:t>. Maecenas </a:t>
            </a:r>
            <a:r>
              <a:rPr lang="en-US" dirty="0" err="1"/>
              <a:t>ut</a:t>
            </a:r>
            <a:r>
              <a:rPr lang="en-US" dirty="0"/>
              <a:t> lacus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tristique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1212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4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4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8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400"/>
                        <p:tgtEl>
                          <p:spTgt spid="8"/>
                        </p:tgtEl>
                      </p:cBhvr>
                    </p:animEffect>
                    <p:anim calcmode="lin" valueType="num">
                      <p:cBhvr>
                        <p:cTn dur="4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4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590861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3829503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3670715"/>
      </p:ext>
    </p:extLst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3978" y="685802"/>
            <a:ext cx="834672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3977" y="2667000"/>
            <a:ext cx="4051554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9146" y="2667000"/>
            <a:ext cx="4051554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733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272" y="2658533"/>
            <a:ext cx="3744315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6316" y="3335337"/>
            <a:ext cx="3978269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91852" y="2667000"/>
            <a:ext cx="3756790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0371" y="3335337"/>
            <a:ext cx="3978269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271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736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083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318" y="1600200"/>
            <a:ext cx="288441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516" y="685801"/>
            <a:ext cx="5072126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06318" y="2971800"/>
            <a:ext cx="2884412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951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5027" y="1752599"/>
            <a:ext cx="4409902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72287" y="914400"/>
            <a:ext cx="2666485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05027" y="3124199"/>
            <a:ext cx="4409902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20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1"/>
            <a:ext cx="2309681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ZA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3978" y="457201"/>
            <a:ext cx="8346723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3978" y="2667001"/>
            <a:ext cx="8346722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71903" y="6116071"/>
            <a:ext cx="9289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52581" y="6116071"/>
            <a:ext cx="575739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62761" y="6116071"/>
            <a:ext cx="4479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820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  <p:sldLayoutId id="2147483921" r:id="rId12"/>
    <p:sldLayoutId id="2147483922" r:id="rId13"/>
    <p:sldLayoutId id="2147483923" r:id="rId14"/>
    <p:sldLayoutId id="2147483924" r:id="rId15"/>
    <p:sldLayoutId id="2147483925" r:id="rId16"/>
    <p:sldLayoutId id="2147483926" r:id="rId17"/>
    <p:sldLayoutId id="2147483928" r:id="rId18"/>
    <p:sldLayoutId id="2147483888" r:id="rId19"/>
    <p:sldLayoutId id="2147483889" r:id="rId20"/>
    <p:sldLayoutId id="2147483890" r:id="rId21"/>
    <p:sldLayoutId id="2147483891" r:id="rId22"/>
    <p:sldLayoutId id="2147483892" r:id="rId23"/>
    <p:sldLayoutId id="2147483894" r:id="rId24"/>
    <p:sldLayoutId id="2147483895" r:id="rId25"/>
    <p:sldLayoutId id="2147483899" r:id="rId26"/>
    <p:sldLayoutId id="2147483901" r:id="rId27"/>
    <p:sldLayoutId id="2147483903" r:id="rId28"/>
    <p:sldLayoutId id="2147483904" r:id="rId29"/>
    <p:sldLayoutId id="2147483905" r:id="rId30"/>
    <p:sldLayoutId id="2147483906" r:id="rId31"/>
    <p:sldLayoutId id="2147483907" r:id="rId32"/>
    <p:sldLayoutId id="2147483908" r:id="rId33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275462955"/>
              </p:ext>
            </p:extLst>
          </p:nvPr>
        </p:nvGraphicFramePr>
        <p:xfrm>
          <a:off x="1304933" y="764704"/>
          <a:ext cx="8382991" cy="50031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0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69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35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83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98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409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190209">
                <a:tc>
                  <a:txBody>
                    <a:bodyPr/>
                    <a:lstStyle/>
                    <a:p>
                      <a:pPr algn="ctr"/>
                      <a:endParaRPr lang="en-US" altLang="zh-CN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  <a:p>
                      <a:pPr algn="ctr"/>
                      <a:endParaRPr lang="en-US" altLang="zh-CN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  <a:p>
                      <a:pPr algn="ctr"/>
                      <a:endParaRPr lang="en-US" altLang="zh-CN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  <a:p>
                      <a:pPr algn="ctr"/>
                      <a:endParaRPr lang="en-US" altLang="zh-CN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altLang="zh-CN" sz="12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Description</a:t>
                      </a:r>
                      <a:endParaRPr lang="zh-CN" altLang="en-US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</a:txBody>
                  <a:tcPr marL="84421" marR="84421">
                    <a:solidFill>
                      <a:srgbClr val="BFCADE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000" dirty="0"/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endParaRPr lang="zh-CN" altLang="en-US" sz="1000" dirty="0"/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endParaRPr lang="zh-CN" altLang="en-US" sz="1000" dirty="0">
                        <a:ea typeface="宋体" panose="02010600030101010101" pitchFamily="2" charset="-122"/>
                      </a:endParaRPr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endParaRPr lang="zh-CN" altLang="en-US" sz="1000" dirty="0"/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endParaRPr lang="zh-CN" altLang="en-US" sz="1000" dirty="0"/>
                    </a:p>
                  </a:txBody>
                  <a:tcPr marL="84421" marR="8442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93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Model</a:t>
                      </a:r>
                      <a:endParaRPr lang="zh-CN" altLang="en-US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</a:txBody>
                  <a:tcPr marL="84421" marR="84421">
                    <a:solidFill>
                      <a:srgbClr val="BFCAD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</a:pPr>
                      <a:r>
                        <a:rPr kumimoji="0" lang="en-US" altLang="zh-CN" sz="12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WX</a:t>
                      </a:r>
                      <a:endParaRPr kumimoji="0" lang="zh-CN" altLang="en-US" sz="12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</a:pPr>
                      <a:r>
                        <a:rPr kumimoji="0" lang="en-US" altLang="zh-CN" sz="12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WXH</a:t>
                      </a:r>
                      <a:endParaRPr kumimoji="0" lang="zh-CN" altLang="en-US" sz="12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2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WXPP</a:t>
                      </a:r>
                      <a:endParaRPr kumimoji="0" lang="zh-CN" altLang="en-US" sz="12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2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WXF/WLF/ WMF</a:t>
                      </a:r>
                      <a:endParaRPr kumimoji="0" lang="zh-CN" altLang="en-US" sz="12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</a:pPr>
                      <a:r>
                        <a:rPr kumimoji="0" lang="en-US" altLang="zh-CN" sz="12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WM</a:t>
                      </a:r>
                      <a:endParaRPr kumimoji="0" lang="zh-CN" altLang="en-US" sz="12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7193" marR="87193" marT="43589" marB="43589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14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Dis.</a:t>
                      </a:r>
                      <a:r>
                        <a:rPr lang="en-US" altLang="zh-CN" sz="1200" b="1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 </a:t>
                      </a:r>
                      <a:r>
                        <a:rPr lang="en-US" altLang="zh-CN" sz="12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size</a:t>
                      </a:r>
                      <a:endParaRPr lang="zh-CN" altLang="en-US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</a:txBody>
                  <a:tcPr marL="84421" marR="84421">
                    <a:solidFill>
                      <a:srgbClr val="BFCAD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1 - 18 inch</a:t>
                      </a:r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1.5 - 6 inch</a:t>
                      </a:r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3-18 inch</a:t>
                      </a: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  <a:r>
                        <a:rPr kumimoji="0" lang="en-US" altLang="zh-CN" sz="1200" b="0" i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- 8 inch</a:t>
                      </a:r>
                      <a:endParaRPr kumimoji="0" lang="en-US" altLang="zh-CN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8 -10 inch</a:t>
                      </a:r>
                    </a:p>
                  </a:txBody>
                  <a:tcPr marL="87193" marR="87193" marT="43589" marB="43589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56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Capacity</a:t>
                      </a:r>
                      <a:endParaRPr lang="zh-CN" altLang="en-US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</a:txBody>
                  <a:tcPr marL="84421" marR="84421">
                    <a:solidFill>
                      <a:srgbClr val="BFCA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CN" sz="1200" b="0" i="0" dirty="0">
                          <a:latin typeface="Arial" pitchFamily="34" charset="0"/>
                          <a:cs typeface="Arial" pitchFamily="34" charset="0"/>
                        </a:rPr>
                        <a:t>5400m</a:t>
                      </a:r>
                      <a:r>
                        <a:rPr lang="en-US" altLang="zh-CN" sz="1200" b="0" i="0" baseline="30000" dirty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1152m3</a:t>
                      </a: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5400m3</a:t>
                      </a: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10000m3</a:t>
                      </a: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2150m3</a:t>
                      </a:r>
                    </a:p>
                  </a:txBody>
                  <a:tcPr marL="87193" marR="87193" marT="43589" marB="43589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698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Head</a:t>
                      </a:r>
                      <a:endParaRPr lang="zh-CN" altLang="en-US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</a:txBody>
                  <a:tcPr marL="84421" marR="84421">
                    <a:solidFill>
                      <a:srgbClr val="BFCA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CN" sz="1200" b="0" i="0" dirty="0">
                          <a:latin typeface="Arial" pitchFamily="34" charset="0"/>
                          <a:cs typeface="Arial" pitchFamily="34" charset="0"/>
                        </a:rPr>
                        <a:t>68m</a:t>
                      </a:r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98m</a:t>
                      </a: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68m</a:t>
                      </a: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65m</a:t>
                      </a: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65m</a:t>
                      </a:r>
                    </a:p>
                  </a:txBody>
                  <a:tcPr marL="87193" marR="87193" marT="43589" marB="43589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68051">
                <a:tc>
                  <a:txBody>
                    <a:bodyPr/>
                    <a:lstStyle/>
                    <a:p>
                      <a:pPr algn="ctr"/>
                      <a:endParaRPr lang="en-US" altLang="zh-CN" sz="14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  <a:p>
                      <a:pPr algn="ctr"/>
                      <a:endParaRPr lang="en-US" altLang="zh-CN" sz="14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  <a:p>
                      <a:pPr algn="ctr"/>
                      <a:endParaRPr lang="en-US" altLang="zh-CN" sz="14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altLang="zh-CN" sz="12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Application</a:t>
                      </a:r>
                      <a:endParaRPr lang="zh-CN" altLang="en-US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</a:txBody>
                  <a:tcPr marL="84421" marR="84421">
                    <a:solidFill>
                      <a:srgbClr val="BFCAD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</a:pPr>
                      <a:r>
                        <a:rPr kumimoji="0" lang="en-US" altLang="zh-CN" sz="1200" b="0" i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Mainly used for conveying strong abrasive and high-concentration slurry, suitable for various working conditions, and is the first choice for conveying slurry of mine mills and tailings.</a:t>
                      </a:r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20000"/>
                        </a:lnSpc>
                      </a:pPr>
                      <a:r>
                        <a:rPr kumimoji="0" lang="en-US" altLang="zh-CN" sz="1200" b="0" i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Mainly used to transport strong abrasive slurry, especially suitable for high-concentration and high-lift conditions that cannot be transported by ordinary single-stage pumps.</a:t>
                      </a:r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200" b="0" i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Mainly used for processing abrasives and corrosive slurry in mining and mineral processing, power plant, refining, coal preparation and other industries.</a:t>
                      </a:r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200" b="0" i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Specially used for conveying foam and high viscosity slurries in non-ferrous metal extraction.</a:t>
                      </a:r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defRPr/>
                      </a:pPr>
                      <a:r>
                        <a:rPr kumimoji="0" lang="en-US" altLang="zh-CN" sz="1200" b="0" i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Mainly used for conveying medium-abrasive, low-concentration slurries, and is suitable for medium and low lift conditions.</a:t>
                      </a:r>
                    </a:p>
                  </a:txBody>
                  <a:tcPr marL="84421" marR="8442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9" name="图片 8" descr="00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4103" y="830331"/>
            <a:ext cx="1194237" cy="1086599"/>
          </a:xfrm>
          <a:prstGeom prst="rect">
            <a:avLst/>
          </a:prstGeom>
        </p:spPr>
      </p:pic>
      <p:pic>
        <p:nvPicPr>
          <p:cNvPr id="10" name="Picture 3" descr="C:\Users\Administrator\Desktop\1234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0944" y="810542"/>
            <a:ext cx="943857" cy="1073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62214" y="961045"/>
            <a:ext cx="1296369" cy="929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图片 12" descr="IMG_9129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350880" y="782937"/>
            <a:ext cx="1152328" cy="1118663"/>
          </a:xfrm>
          <a:prstGeom prst="rect">
            <a:avLst/>
          </a:prstGeom>
        </p:spPr>
      </p:pic>
      <p:pic>
        <p:nvPicPr>
          <p:cNvPr id="4098" name="Picture 2" descr="C:\Users\Administrator\Desktop\抠图1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317589" y="800138"/>
            <a:ext cx="1444625" cy="1084263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220337"/>
              </p:ext>
            </p:extLst>
          </p:nvPr>
        </p:nvGraphicFramePr>
        <p:xfrm>
          <a:off x="1621489" y="578803"/>
          <a:ext cx="8150960" cy="57003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69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36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55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70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92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85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235433">
                <a:tc>
                  <a:txBody>
                    <a:bodyPr/>
                    <a:lstStyle/>
                    <a:p>
                      <a:pPr algn="ctr"/>
                      <a:endParaRPr lang="en-US" altLang="zh-CN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  <a:p>
                      <a:pPr algn="ctr"/>
                      <a:endParaRPr lang="en-US" altLang="zh-CN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  <a:p>
                      <a:pPr algn="ctr"/>
                      <a:endParaRPr lang="en-US" altLang="zh-CN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  <a:p>
                      <a:pPr algn="ctr"/>
                      <a:endParaRPr lang="en-US" altLang="zh-CN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altLang="zh-CN" sz="12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Description</a:t>
                      </a:r>
                      <a:endParaRPr lang="zh-CN" altLang="en-US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</a:txBody>
                  <a:tcPr marL="84421" marR="84421">
                    <a:solidFill>
                      <a:srgbClr val="BFCADE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000" dirty="0"/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endParaRPr lang="zh-CN" altLang="en-US" sz="1000" dirty="0"/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endParaRPr lang="zh-CN" altLang="en-US" sz="1000" dirty="0"/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endParaRPr lang="zh-CN" altLang="en-US" sz="1000" dirty="0"/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endParaRPr lang="zh-CN" altLang="en-US" sz="1000" dirty="0"/>
                    </a:p>
                  </a:txBody>
                  <a:tcPr marL="84421" marR="8442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Model</a:t>
                      </a:r>
                      <a:endParaRPr lang="zh-CN" altLang="en-US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</a:txBody>
                  <a:tcPr marL="84421" marR="84421">
                    <a:solidFill>
                      <a:srgbClr val="BFCAD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</a:pPr>
                      <a:r>
                        <a:rPr kumimoji="0" lang="en-US" altLang="zh-CN" sz="12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WL(R)</a:t>
                      </a:r>
                      <a:endParaRPr kumimoji="0" lang="zh-CN" altLang="en-US" sz="12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</a:pPr>
                      <a:r>
                        <a:rPr kumimoji="0" lang="en-US" altLang="zh-CN" sz="12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WSA</a:t>
                      </a:r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</a:pPr>
                      <a:r>
                        <a:rPr kumimoji="0" lang="en-US" altLang="zh-CN" sz="12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WSH</a:t>
                      </a:r>
                      <a:endParaRPr kumimoji="0" lang="zh-CN" altLang="en-US" sz="12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50000"/>
                        </a:lnSpc>
                      </a:pPr>
                      <a:r>
                        <a:rPr kumimoji="0" lang="en-US" altLang="zh-CN" sz="12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WDL</a:t>
                      </a: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50000"/>
                        </a:lnSpc>
                      </a:pPr>
                      <a:r>
                        <a:rPr kumimoji="0" lang="en-US" altLang="zh-CN" sz="12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WFS</a:t>
                      </a:r>
                    </a:p>
                  </a:txBody>
                  <a:tcPr marL="84421" marR="8442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Dis.</a:t>
                      </a:r>
                      <a:r>
                        <a:rPr lang="en-US" altLang="zh-CN" sz="1200" b="1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 </a:t>
                      </a:r>
                      <a:r>
                        <a:rPr lang="en-US" altLang="zh-CN" sz="12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size</a:t>
                      </a:r>
                      <a:endParaRPr lang="zh-CN" altLang="en-US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</a:txBody>
                  <a:tcPr marL="84421" marR="84421">
                    <a:solidFill>
                      <a:srgbClr val="BFCA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20mm-650mm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</a:t>
                      </a:r>
                      <a:r>
                        <a:rPr kumimoji="0" lang="en-US" altLang="zh-CN" sz="1200" b="0" i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- 26</a:t>
                      </a:r>
                      <a:r>
                        <a:rPr kumimoji="0" lang="en-US" altLang="zh-CN" sz="1200" b="0" i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inch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4 - 6</a:t>
                      </a:r>
                      <a:r>
                        <a:rPr kumimoji="0" lang="en-US" altLang="zh-CN" sz="1200" b="0" i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inch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600mm-800mm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100mm-400mm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21" marR="8442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Capacity</a:t>
                      </a:r>
                      <a:endParaRPr lang="zh-CN" altLang="en-US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</a:txBody>
                  <a:tcPr marL="84421" marR="84421">
                    <a:solidFill>
                      <a:srgbClr val="BFCA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10260m3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22000m3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10000m3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algn="ctr" rtl="0" fontAlgn="t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15000m3</a:t>
                      </a:r>
                    </a:p>
                  </a:txBody>
                  <a:tcPr marL="9083" marR="9083" marT="9081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3500 m3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7193" marR="87193" marT="43589" marB="43589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42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Head</a:t>
                      </a:r>
                      <a:endParaRPr lang="zh-CN" altLang="en-US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</a:txBody>
                  <a:tcPr marL="84421" marR="84421">
                    <a:solidFill>
                      <a:srgbClr val="BFCA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63m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55m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61m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algn="ctr" rtl="0" fontAlgn="t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42m </a:t>
                      </a:r>
                    </a:p>
                  </a:txBody>
                  <a:tcPr marL="9083" marR="9083" marT="9081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69m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7193" marR="87193" marT="43589" marB="43589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2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Material</a:t>
                      </a:r>
                      <a:endParaRPr lang="zh-CN" altLang="en-US" sz="12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</a:txBody>
                  <a:tcPr marL="84421" marR="84421">
                    <a:solidFill>
                      <a:srgbClr val="BFCAD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High chromium metal, rubber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High chromium metal, rubber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High chromium metal, rubber, polyurethane</a:t>
                      </a: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algn="ctr" rtl="0" fontAlgn="t">
                        <a:lnSpc>
                          <a:spcPct val="10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High chromium metal, rubber</a:t>
                      </a:r>
                    </a:p>
                  </a:txBody>
                  <a:tcPr marL="9083" marR="9083" marT="9081" marB="0" anchor="ctr"/>
                </a:tc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Ductile iron, stainless steel</a:t>
                      </a:r>
                    </a:p>
                  </a:txBody>
                  <a:tcPr marL="87193" marR="87193" marT="43589" marB="43589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05201">
                <a:tc>
                  <a:txBody>
                    <a:bodyPr/>
                    <a:lstStyle/>
                    <a:p>
                      <a:pPr algn="ctr"/>
                      <a:endParaRPr lang="en-US" altLang="zh-CN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  <a:p>
                      <a:pPr algn="ctr"/>
                      <a:endParaRPr lang="en-US" altLang="zh-CN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  <a:p>
                      <a:pPr algn="ctr"/>
                      <a:endParaRPr lang="en-US" altLang="zh-CN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altLang="zh-CN" sz="12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Application</a:t>
                      </a:r>
                      <a:endParaRPr lang="zh-CN" altLang="en-US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</a:txBody>
                  <a:tcPr marL="84421" marR="84421">
                    <a:solidFill>
                      <a:srgbClr val="BFCAD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20000"/>
                        </a:lnSpc>
                      </a:pPr>
                      <a:r>
                        <a:rPr kumimoji="0" lang="en-US" altLang="zh-CN" sz="1200" b="0" i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Mainly used for transporting medium abrasive and low-concentration slurries, and it is more economical to handle mild slurries.</a:t>
                      </a: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20000"/>
                        </a:lnSpc>
                      </a:pPr>
                      <a:r>
                        <a:rPr kumimoji="0" lang="en-US" altLang="zh-CN" sz="1200" b="0" i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Mainly used for conveying strong abrasive and high-concentration slurries. It is the first choice for mine mill slurry and can replace old models.</a:t>
                      </a: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</a:pPr>
                      <a:r>
                        <a:rPr kumimoji="0" lang="en-US" altLang="zh-CN" sz="1200" b="0" i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Mainly used for conveying strong abrasive and high-concentration slurry.</a:t>
                      </a: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>
                        <a:lnSpc>
                          <a:spcPct val="120000"/>
                        </a:lnSpc>
                      </a:pPr>
                      <a:r>
                        <a:rPr kumimoji="0" lang="en-US" altLang="zh-CN" sz="1200" b="0" i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Mainly used for flue gas desulfurization, the pump has a compact structure, which can effectively save installation space.</a:t>
                      </a:r>
                    </a:p>
                    <a:p>
                      <a:pPr marL="0" algn="l" rtl="0" eaLnBrk="1" fontAlgn="ctr" latinLnBrk="0" hangingPunct="1">
                        <a:lnSpc>
                          <a:spcPct val="120000"/>
                        </a:lnSpc>
                      </a:pPr>
                      <a:endParaRPr kumimoji="0" lang="en-US" altLang="zh-CN" sz="1200" b="0" i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l" rtl="0" eaLnBrk="1" fontAlgn="ctr" latinLnBrk="0" hangingPunct="1">
                        <a:lnSpc>
                          <a:spcPct val="120000"/>
                        </a:lnSpc>
                      </a:pPr>
                      <a:endParaRPr kumimoji="0" lang="en-US" altLang="zh-CN" sz="1200" b="0" i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20000"/>
                        </a:lnSpc>
                      </a:pPr>
                      <a:r>
                        <a:rPr kumimoji="0" lang="en-US" altLang="zh-CN" sz="1200" b="0" i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Mainly used for sewage treatment projects, mine grey water transportation.</a:t>
                      </a:r>
                    </a:p>
                    <a:p>
                      <a:pPr marL="0" algn="l" rtl="0" eaLnBrk="1" latinLnBrk="0" hangingPunct="1">
                        <a:lnSpc>
                          <a:spcPct val="120000"/>
                        </a:lnSpc>
                      </a:pPr>
                      <a:endParaRPr kumimoji="0" lang="en-US" altLang="zh-CN" sz="1200" b="0" i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l" rtl="0" eaLnBrk="1" latinLnBrk="0" hangingPunct="1">
                        <a:lnSpc>
                          <a:spcPct val="120000"/>
                        </a:lnSpc>
                      </a:pPr>
                      <a:endParaRPr kumimoji="0" lang="en-US" altLang="zh-CN" sz="1200" b="0" i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l" rtl="0" eaLnBrk="1" latinLnBrk="0" hangingPunct="1">
                        <a:lnSpc>
                          <a:spcPct val="120000"/>
                        </a:lnSpc>
                      </a:pPr>
                      <a:endParaRPr kumimoji="0" lang="zh-CN" altLang="en-US" sz="1200" b="0" i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7193" marR="87193" marT="43589" marB="43589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8" name="Picture 2" descr="E:\市场部\市场推广\atlas web build\words\new20140805\products\slurry pumps\png-pump\w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232" y="702123"/>
            <a:ext cx="1296369" cy="105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 descr="C:\Users\Administrator\Desktop\未标题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1423" y="638558"/>
            <a:ext cx="1114359" cy="1152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4" descr="C:\Users\Administrator\Desktop\LLL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726" y="600195"/>
            <a:ext cx="1090426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图片 16" descr="图片1.png"/>
          <p:cNvPicPr>
            <a:picLocks noChangeAspect="1"/>
          </p:cNvPicPr>
          <p:nvPr/>
        </p:nvPicPr>
        <p:blipFill>
          <a:blip r:embed="rId6" cstate="print"/>
          <a:srcRect t="3001"/>
          <a:stretch>
            <a:fillRect/>
          </a:stretch>
        </p:blipFill>
        <p:spPr>
          <a:xfrm>
            <a:off x="8481392" y="606073"/>
            <a:ext cx="1152328" cy="1166743"/>
          </a:xfrm>
          <a:prstGeom prst="rect">
            <a:avLst/>
          </a:prstGeom>
        </p:spPr>
      </p:pic>
      <p:pic>
        <p:nvPicPr>
          <p:cNvPr id="5122" name="Picture 2" descr="C:\Users\Administrator\Desktop\抠图2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375203" y="609814"/>
            <a:ext cx="1625724" cy="122779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317248"/>
              </p:ext>
            </p:extLst>
          </p:nvPr>
        </p:nvGraphicFramePr>
        <p:xfrm>
          <a:off x="1424608" y="207939"/>
          <a:ext cx="8267599" cy="59969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55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7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56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83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43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43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059551">
                <a:tc>
                  <a:txBody>
                    <a:bodyPr/>
                    <a:lstStyle/>
                    <a:p>
                      <a:pPr algn="ctr"/>
                      <a:endParaRPr lang="en-US" altLang="zh-CN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  <a:p>
                      <a:pPr algn="ctr"/>
                      <a:endParaRPr lang="en-US" altLang="zh-CN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  <a:p>
                      <a:pPr algn="ctr"/>
                      <a:endParaRPr lang="en-US" altLang="zh-CN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  <a:p>
                      <a:pPr algn="ctr"/>
                      <a:endParaRPr lang="en-US" altLang="zh-CN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altLang="zh-CN" sz="12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Description</a:t>
                      </a:r>
                      <a:endParaRPr lang="zh-CN" altLang="en-US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</a:txBody>
                  <a:tcPr marL="84421" marR="84421">
                    <a:solidFill>
                      <a:srgbClr val="BFCADE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000" dirty="0"/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endParaRPr lang="zh-CN" altLang="en-US" sz="1000" dirty="0"/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endParaRPr lang="zh-CN" altLang="en-US" sz="1000" dirty="0"/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endParaRPr lang="zh-CN" altLang="en-US" sz="1000" dirty="0"/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endParaRPr lang="zh-CN" altLang="en-US" sz="1000" dirty="0"/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endParaRPr lang="zh-CN" altLang="en-US" sz="1000" dirty="0"/>
                    </a:p>
                  </a:txBody>
                  <a:tcPr marL="84421" marR="8442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08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Model</a:t>
                      </a:r>
                      <a:endParaRPr lang="zh-CN" altLang="en-US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</a:txBody>
                  <a:tcPr marL="84421" marR="84421">
                    <a:solidFill>
                      <a:srgbClr val="BFCAD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</a:pPr>
                      <a:r>
                        <a:rPr lang="en-US" altLang="zh-CN" sz="1200" b="0" dirty="0">
                          <a:latin typeface="Arial" pitchFamily="34" charset="0"/>
                          <a:cs typeface="Arial" pitchFamily="34" charset="0"/>
                        </a:rPr>
                        <a:t>WG(H)</a:t>
                      </a:r>
                      <a:endParaRPr kumimoji="0" lang="zh-CN" altLang="en-US" sz="12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2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WGHB/WGHP</a:t>
                      </a:r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2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VC/VCH</a:t>
                      </a:r>
                      <a:endParaRPr kumimoji="0" lang="zh-CN" altLang="en-US" sz="12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21" marR="8442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b="0" dirty="0">
                          <a:latin typeface="Arial" pitchFamily="34" charset="0"/>
                          <a:cs typeface="Arial" pitchFamily="34" charset="0"/>
                        </a:rPr>
                        <a:t>SPH</a:t>
                      </a:r>
                      <a:endParaRPr lang="zh-CN" altLang="en-US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b="0" dirty="0">
                          <a:latin typeface="Arial" pitchFamily="34" charset="0"/>
                          <a:cs typeface="Arial" pitchFamily="34" charset="0"/>
                        </a:rPr>
                        <a:t>SPL</a:t>
                      </a:r>
                      <a:endParaRPr lang="zh-CN" altLang="en-US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b="0" dirty="0">
                          <a:latin typeface="Arial" pitchFamily="34" charset="0"/>
                          <a:cs typeface="Arial" pitchFamily="34" charset="0"/>
                        </a:rPr>
                        <a:t>SPS</a:t>
                      </a:r>
                      <a:endParaRPr lang="zh-CN" altLang="en-US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421" marR="8442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82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Dis.</a:t>
                      </a:r>
                      <a:r>
                        <a:rPr lang="en-US" altLang="zh-CN" sz="1200" b="1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 </a:t>
                      </a:r>
                      <a:r>
                        <a:rPr lang="en-US" altLang="zh-CN" sz="12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size</a:t>
                      </a:r>
                      <a:endParaRPr lang="zh-CN" altLang="en-US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</a:txBody>
                  <a:tcPr marL="84421" marR="84421">
                    <a:solidFill>
                      <a:srgbClr val="BFCAD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4 -14</a:t>
                      </a:r>
                      <a:r>
                        <a:rPr kumimoji="0" lang="en-US" altLang="zh-CN" sz="1200" b="0" i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inch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8 - 10</a:t>
                      </a:r>
                      <a:r>
                        <a:rPr kumimoji="0" lang="en-US" altLang="zh-CN" sz="1200" b="0" i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inch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1.5</a:t>
                      </a:r>
                      <a:r>
                        <a:rPr kumimoji="0" lang="en-US" altLang="zh-CN" sz="1200" b="0" i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- 10</a:t>
                      </a:r>
                      <a:r>
                        <a:rPr kumimoji="0" lang="en-US" altLang="zh-CN" sz="1200" b="0" i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inch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65-400mm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40-400mm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80-150mm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21" marR="8442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982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Capacity</a:t>
                      </a:r>
                      <a:endParaRPr lang="zh-CN" altLang="en-US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</a:txBody>
                  <a:tcPr marL="84421" marR="84421">
                    <a:solidFill>
                      <a:srgbClr val="BFCA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5600m3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1440m3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1089m3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0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1920m3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2333m3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288m3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7193" marR="87193" marT="43589" marB="43589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31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Head</a:t>
                      </a:r>
                      <a:endParaRPr lang="zh-CN" altLang="en-US" sz="1200" b="1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</a:txBody>
                  <a:tcPr marL="84421" marR="84421">
                    <a:solidFill>
                      <a:srgbClr val="BFCA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78m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61m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38m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0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94m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133.7m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32m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7193" marR="87193" marT="43589" marB="43589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964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i="0" dirty="0">
                          <a:solidFill>
                            <a:schemeClr val="tx1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Material</a:t>
                      </a:r>
                      <a:endParaRPr lang="zh-CN" altLang="en-US" sz="1200" b="1" i="0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</a:txBody>
                  <a:tcPr marL="84421" marR="84421">
                    <a:solidFill>
                      <a:srgbClr val="BFCA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high chromium metal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high chromium metal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marL="0" lvl="0" algn="ctr" rtl="0" eaLnBrk="1" latinLnBrk="0" hangingPunct="1">
                        <a:lnSpc>
                          <a:spcPct val="10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High chromium metal, rubber, polyurethane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0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High chromium metal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00000"/>
                        </a:lnSpc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High chromium metal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200" b="0" i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High chromium metal</a:t>
                      </a:r>
                      <a:endParaRPr kumimoji="0" lang="zh-CN" altLang="en-US" sz="12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7193" marR="87193" marT="43589" marB="43589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6763">
                <a:tc>
                  <a:txBody>
                    <a:bodyPr/>
                    <a:lstStyle/>
                    <a:p>
                      <a:pPr algn="ctr"/>
                      <a:endParaRPr lang="en-US" altLang="zh-CN" sz="1200" b="1" i="0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  <a:p>
                      <a:pPr algn="ctr"/>
                      <a:endParaRPr lang="en-US" altLang="zh-CN" sz="1200" b="1" i="0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  <a:p>
                      <a:pPr algn="ctr"/>
                      <a:endParaRPr lang="en-US" altLang="zh-CN" sz="1200" b="1" i="0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altLang="zh-CN" sz="1200" b="1" i="0" dirty="0">
                          <a:solidFill>
                            <a:schemeClr val="tx1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Application</a:t>
                      </a:r>
                      <a:endParaRPr lang="zh-CN" altLang="en-US" sz="1200" b="1" i="0" dirty="0">
                        <a:solidFill>
                          <a:schemeClr val="tx1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</a:txBody>
                  <a:tcPr marL="84421" marR="84421">
                    <a:solidFill>
                      <a:srgbClr val="BFCAD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00000"/>
                        </a:lnSpc>
                      </a:pPr>
                      <a:r>
                        <a:rPr kumimoji="0" lang="en-US" altLang="zh-CN" sz="1200" b="0" i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Mainly used for handling large particle materials and strong abrasive slurries that cannot be conveyed by ordinary slurry pumps.</a:t>
                      </a:r>
                    </a:p>
                    <a:p>
                      <a:pPr marL="0" algn="l" rtl="0" eaLnBrk="1" latinLnBrk="0" hangingPunct="1">
                        <a:lnSpc>
                          <a:spcPct val="120000"/>
                        </a:lnSpc>
                      </a:pPr>
                      <a:endParaRPr kumimoji="0" lang="en-US" altLang="zh-CN" sz="1200" b="0" i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l" rtl="0" eaLnBrk="1" latinLnBrk="0" hangingPunct="1">
                        <a:lnSpc>
                          <a:spcPct val="120000"/>
                        </a:lnSpc>
                      </a:pPr>
                      <a:endParaRPr kumimoji="0" lang="en-US" altLang="zh-CN" sz="1200" b="0" i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00000"/>
                        </a:lnSpc>
                      </a:pPr>
                      <a:r>
                        <a:rPr kumimoji="0" lang="en-US" altLang="zh-CN" sz="1200" b="0" i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Mainly used for dealing with large particle materials and strong abrasive slurry that cannot be conveyed by ordinary slurry pumps, and is mostly used in multi-stage series.</a:t>
                      </a: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20000"/>
                        </a:lnSpc>
                      </a:pPr>
                      <a:r>
                        <a:rPr kumimoji="0" lang="en-US" altLang="zh-CN" sz="1200" b="0" i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Mainly used for conveying abrasive, coarse particle and high-concentration slurries. It can work normally even when the suction capacity is insufficient. </a:t>
                      </a:r>
                    </a:p>
                  </a:txBody>
                  <a:tcPr marL="84421" marR="84421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20000"/>
                        </a:lnSpc>
                      </a:pPr>
                      <a:r>
                        <a:rPr kumimoji="0" lang="en-US" altLang="zh-CN" sz="1200" b="0" i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Mainly used for conveying abrasive or corrosive slurry, especially for conveying power plant ash and slag. It is suitable for large flow and high lift conditions. </a:t>
                      </a: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200" b="0" i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Mainly used in coal washing industry, especially filter press feed, power plant ash and slag, suitable for medium slurry concentration, high lift conditions.</a:t>
                      </a:r>
                    </a:p>
                  </a:txBody>
                  <a:tcPr marL="87193" marR="87193" marT="43589" marB="43589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20000"/>
                        </a:lnSpc>
                      </a:pPr>
                      <a:r>
                        <a:rPr kumimoji="0" lang="en-US" altLang="zh-CN" sz="1200" b="0" i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Mainly used for processing abrasive and corrosive slurry in mining and beneficiation, power plant, refining, coal preparation.</a:t>
                      </a:r>
                      <a:endParaRPr kumimoji="0" lang="zh-CN" altLang="en-US" sz="1200" b="0" i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7193" marR="87193" marT="43589" marB="43589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0" name="Picture 6" descr="C:\Users\Administrator\Desktop\G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3228" y="260481"/>
            <a:ext cx="930766" cy="916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 descr="E:\郝\1日常工作\2019.11\11.1 继续10.23 WSA 改吸入盖 叶轮形状\展会样本用图\WGHB\WGHB封面图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49507" y="241610"/>
            <a:ext cx="1080308" cy="1011030"/>
          </a:xfrm>
          <a:prstGeom prst="rect">
            <a:avLst/>
          </a:prstGeom>
          <a:noFill/>
        </p:spPr>
      </p:pic>
      <p:pic>
        <p:nvPicPr>
          <p:cNvPr id="12" name="Picture 5" descr="C:\Users\Administrator\Desktop\VC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546" y="260481"/>
            <a:ext cx="971227" cy="98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" descr="E:\市场部\市场推广\atlas web build\words\new20140805\products\slurry pumps\png-pump\sph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2056" y="241610"/>
            <a:ext cx="971227" cy="995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7" descr="E:\市场部\市场推广\atlas web build\words\new20140805\products\slurry pumps\SPL\spl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566" y="252958"/>
            <a:ext cx="971227" cy="1012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" descr="F:\FeigeDownload 19.3\微信图片_20191109104946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791098" y="227237"/>
            <a:ext cx="615834" cy="897507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1971affb-54f0-4ca3-9329-94dbc5f34d00}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3283</TotalTime>
  <Words>536</Words>
  <Application>Microsoft Office PowerPoint</Application>
  <PresentationFormat>A4 Paper (210x297 mm)</PresentationFormat>
  <Paragraphs>134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宋体</vt:lpstr>
      <vt:lpstr>Arial</vt:lpstr>
      <vt:lpstr>Calibri</vt:lpstr>
      <vt:lpstr>Corbel</vt:lpstr>
      <vt:lpstr>Lato Hairline</vt:lpstr>
      <vt:lpstr>Lato Light</vt:lpstr>
      <vt:lpstr>Lato Regular</vt:lpstr>
      <vt:lpstr>方正黑体简体</vt:lpstr>
      <vt:lpstr>Parallax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Donovan Moss</cp:lastModifiedBy>
  <cp:revision>175</cp:revision>
  <cp:lastPrinted>2020-06-30T08:50:41Z</cp:lastPrinted>
  <dcterms:created xsi:type="dcterms:W3CDTF">2016-11-24T08:51:23Z</dcterms:created>
  <dcterms:modified xsi:type="dcterms:W3CDTF">2026-02-25T10:49:42Z</dcterms:modified>
</cp:coreProperties>
</file>